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51"/>
  </p:notesMasterIdLst>
  <p:handoutMasterIdLst>
    <p:handoutMasterId r:id="rId52"/>
  </p:handoutMasterIdLst>
  <p:sldIdLst>
    <p:sldId id="297" r:id="rId5"/>
    <p:sldId id="260" r:id="rId6"/>
    <p:sldId id="262" r:id="rId7"/>
    <p:sldId id="304" r:id="rId8"/>
    <p:sldId id="371" r:id="rId9"/>
    <p:sldId id="370" r:id="rId10"/>
    <p:sldId id="282" r:id="rId11"/>
    <p:sldId id="356" r:id="rId12"/>
    <p:sldId id="357" r:id="rId13"/>
    <p:sldId id="360" r:id="rId14"/>
    <p:sldId id="358" r:id="rId15"/>
    <p:sldId id="359" r:id="rId16"/>
    <p:sldId id="361" r:id="rId17"/>
    <p:sldId id="314" r:id="rId18"/>
    <p:sldId id="365" r:id="rId19"/>
    <p:sldId id="362" r:id="rId20"/>
    <p:sldId id="366" r:id="rId21"/>
    <p:sldId id="363" r:id="rId22"/>
    <p:sldId id="373" r:id="rId23"/>
    <p:sldId id="374" r:id="rId24"/>
    <p:sldId id="364" r:id="rId25"/>
    <p:sldId id="315" r:id="rId26"/>
    <p:sldId id="367" r:id="rId27"/>
    <p:sldId id="368" r:id="rId28"/>
    <p:sldId id="375" r:id="rId29"/>
    <p:sldId id="376" r:id="rId30"/>
    <p:sldId id="369" r:id="rId31"/>
    <p:sldId id="319" r:id="rId32"/>
    <p:sldId id="302" r:id="rId33"/>
    <p:sldId id="303" r:id="rId34"/>
    <p:sldId id="354" r:id="rId35"/>
    <p:sldId id="341" r:id="rId36"/>
    <p:sldId id="372" r:id="rId37"/>
    <p:sldId id="355" r:id="rId38"/>
    <p:sldId id="342" r:id="rId39"/>
    <p:sldId id="321" r:id="rId40"/>
    <p:sldId id="343" r:id="rId41"/>
    <p:sldId id="346" r:id="rId42"/>
    <p:sldId id="347" r:id="rId43"/>
    <p:sldId id="344" r:id="rId44"/>
    <p:sldId id="350" r:id="rId45"/>
    <p:sldId id="349" r:id="rId46"/>
    <p:sldId id="351" r:id="rId47"/>
    <p:sldId id="352" r:id="rId48"/>
    <p:sldId id="353" r:id="rId49"/>
    <p:sldId id="312" r:id="rId50"/>
  </p:sldIdLst>
  <p:sldSz cx="12192000" cy="6858000"/>
  <p:notesSz cx="13716000" cy="24384000"/>
  <p:defaultTextStyle>
    <a:defPPr rtl="0">
      <a:defRPr lang="de-DE"/>
    </a:defPPr>
    <a:lvl1pPr marL="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96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DB"/>
    <a:srgbClr val="6092EA"/>
    <a:srgbClr val="FFFFFF"/>
    <a:srgbClr val="C0D4F7"/>
    <a:srgbClr val="202C8F"/>
    <a:srgbClr val="FDFBF6"/>
    <a:srgbClr val="AAC4E9"/>
    <a:srgbClr val="F5CDCE"/>
    <a:srgbClr val="DF8C8C"/>
    <a:srgbClr val="D4D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1EE493-D56E-A703-EAC9-49FC71CE32A2}" v="28" dt="2025-09-17T07:14:02.742"/>
    <p1510:client id="{7BE5D7ED-B0FF-45DF-9A2B-BC792C3563E1}" v="118" dt="2025-09-18T05:09:20.191"/>
  </p1510:revLst>
</p1510:revInfo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96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tic Safet" userId="S::b53010@campus02.at::c077c6c2-b36a-4005-a8b0-dc79aef66a2f" providerId="AD" clId="Web-{D480D4EF-5716-4341-37B1-5D97C4124A05}"/>
    <pc:docChg chg="addSld modSld">
      <pc:chgData name="Softic Safet" userId="S::b53010@campus02.at::c077c6c2-b36a-4005-a8b0-dc79aef66a2f" providerId="AD" clId="Web-{D480D4EF-5716-4341-37B1-5D97C4124A05}" dt="2025-09-11T08:58:33.729" v="110"/>
      <pc:docMkLst>
        <pc:docMk/>
      </pc:docMkLst>
      <pc:sldChg chg="modSp add mod modClrScheme chgLayout">
        <pc:chgData name="Softic Safet" userId="S::b53010@campus02.at::c077c6c2-b36a-4005-a8b0-dc79aef66a2f" providerId="AD" clId="Web-{D480D4EF-5716-4341-37B1-5D97C4124A05}" dt="2025-09-11T08:39:12.562" v="29"/>
        <pc:sldMkLst>
          <pc:docMk/>
          <pc:sldMk cId="3232931375" sldId="302"/>
        </pc:sldMkLst>
        <pc:spChg chg="mod ord">
          <ac:chgData name="Softic Safet" userId="S::b53010@campus02.at::c077c6c2-b36a-4005-a8b0-dc79aef66a2f" providerId="AD" clId="Web-{D480D4EF-5716-4341-37B1-5D97C4124A05}" dt="2025-09-11T08:39:12.546" v="28"/>
          <ac:spMkLst>
            <pc:docMk/>
            <pc:sldMk cId="3232931375" sldId="302"/>
            <ac:spMk id="4" creationId="{9DCBDB93-7B08-2B52-B12F-A968DFE0EF1E}"/>
          </ac:spMkLst>
        </pc:spChg>
        <pc:spChg chg="mod">
          <ac:chgData name="Softic Safet" userId="S::b53010@campus02.at::c077c6c2-b36a-4005-a8b0-dc79aef66a2f" providerId="AD" clId="Web-{D480D4EF-5716-4341-37B1-5D97C4124A05}" dt="2025-09-11T08:39:12.546" v="28"/>
          <ac:spMkLst>
            <pc:docMk/>
            <pc:sldMk cId="3232931375" sldId="302"/>
            <ac:spMk id="6" creationId="{EDB52AE9-D661-BA04-0ECD-601F4EC59F0F}"/>
          </ac:spMkLst>
        </pc:spChg>
        <pc:spChg chg="mod">
          <ac:chgData name="Softic Safet" userId="S::b53010@campus02.at::c077c6c2-b36a-4005-a8b0-dc79aef66a2f" providerId="AD" clId="Web-{D480D4EF-5716-4341-37B1-5D97C4124A05}" dt="2025-09-11T08:39:12.546" v="28"/>
          <ac:spMkLst>
            <pc:docMk/>
            <pc:sldMk cId="3232931375" sldId="302"/>
            <ac:spMk id="7" creationId="{F454E662-1281-1605-7440-74A41583FC17}"/>
          </ac:spMkLst>
        </pc:spChg>
        <pc:graphicFrameChg chg="mod modGraphic">
          <ac:chgData name="Softic Safet" userId="S::b53010@campus02.at::c077c6c2-b36a-4005-a8b0-dc79aef66a2f" providerId="AD" clId="Web-{D480D4EF-5716-4341-37B1-5D97C4124A05}" dt="2025-09-11T08:39:12.562" v="29"/>
          <ac:graphicFrameMkLst>
            <pc:docMk/>
            <pc:sldMk cId="3232931375" sldId="302"/>
            <ac:graphicFrameMk id="5" creationId="{514F44BB-4E3A-9894-43EB-BF3814AC4E80}"/>
          </ac:graphicFrameMkLst>
        </pc:graphicFrameChg>
      </pc:sldChg>
      <pc:sldChg chg="modSp add mod modClrScheme chgLayout">
        <pc:chgData name="Softic Safet" userId="S::b53010@campus02.at::c077c6c2-b36a-4005-a8b0-dc79aef66a2f" providerId="AD" clId="Web-{D480D4EF-5716-4341-37B1-5D97C4124A05}" dt="2025-09-11T08:43:11.205" v="60"/>
        <pc:sldMkLst>
          <pc:docMk/>
          <pc:sldMk cId="3002108605" sldId="303"/>
        </pc:sldMkLst>
        <pc:spChg chg="mod ord">
          <ac:chgData name="Softic Safet" userId="S::b53010@campus02.at::c077c6c2-b36a-4005-a8b0-dc79aef66a2f" providerId="AD" clId="Web-{D480D4EF-5716-4341-37B1-5D97C4124A05}" dt="2025-09-11T08:43:11.205" v="60"/>
          <ac:spMkLst>
            <pc:docMk/>
            <pc:sldMk cId="3002108605" sldId="303"/>
            <ac:spMk id="4" creationId="{486A4F73-DD74-215D-2223-1E9BEC3ED765}"/>
          </ac:spMkLst>
        </pc:spChg>
        <pc:spChg chg="mod">
          <ac:chgData name="Softic Safet" userId="S::b53010@campus02.at::c077c6c2-b36a-4005-a8b0-dc79aef66a2f" providerId="AD" clId="Web-{D480D4EF-5716-4341-37B1-5D97C4124A05}" dt="2025-09-11T08:43:11.205" v="60"/>
          <ac:spMkLst>
            <pc:docMk/>
            <pc:sldMk cId="3002108605" sldId="303"/>
            <ac:spMk id="6" creationId="{4A0DD7DD-55D8-73F8-2C45-17357D5A5031}"/>
          </ac:spMkLst>
        </pc:spChg>
        <pc:spChg chg="mod">
          <ac:chgData name="Softic Safet" userId="S::b53010@campus02.at::c077c6c2-b36a-4005-a8b0-dc79aef66a2f" providerId="AD" clId="Web-{D480D4EF-5716-4341-37B1-5D97C4124A05}" dt="2025-09-11T08:43:11.205" v="60"/>
          <ac:spMkLst>
            <pc:docMk/>
            <pc:sldMk cId="3002108605" sldId="303"/>
            <ac:spMk id="7" creationId="{CEF74CDA-A74E-6C28-BFEE-A67DCA191B10}"/>
          </ac:spMkLst>
        </pc:spChg>
        <pc:graphicFrameChg chg="mod modGraphic">
          <ac:chgData name="Softic Safet" userId="S::b53010@campus02.at::c077c6c2-b36a-4005-a8b0-dc79aef66a2f" providerId="AD" clId="Web-{D480D4EF-5716-4341-37B1-5D97C4124A05}" dt="2025-09-11T08:43:11.205" v="60"/>
          <ac:graphicFrameMkLst>
            <pc:docMk/>
            <pc:sldMk cId="3002108605" sldId="303"/>
            <ac:graphicFrameMk id="2" creationId="{8EF30D22-24AA-DB80-1A2A-7931B6C4BEA0}"/>
          </ac:graphicFrameMkLst>
        </pc:graphicFrameChg>
      </pc:sldChg>
      <pc:sldChg chg="modSp add mod modClrScheme chgLayout">
        <pc:chgData name="Softic Safet" userId="S::b53010@campus02.at::c077c6c2-b36a-4005-a8b0-dc79aef66a2f" providerId="AD" clId="Web-{D480D4EF-5716-4341-37B1-5D97C4124A05}" dt="2025-09-11T08:38:44.249" v="26"/>
        <pc:sldMkLst>
          <pc:docMk/>
          <pc:sldMk cId="2464607086" sldId="339"/>
        </pc:sldMkLst>
      </pc:sldChg>
      <pc:sldChg chg="modSp add mod modClrScheme chgLayout">
        <pc:chgData name="Softic Safet" userId="S::b53010@campus02.at::c077c6c2-b36a-4005-a8b0-dc79aef66a2f" providerId="AD" clId="Web-{D480D4EF-5716-4341-37B1-5D97C4124A05}" dt="2025-09-11T08:38:15.717" v="23"/>
        <pc:sldMkLst>
          <pc:docMk/>
          <pc:sldMk cId="1493561484" sldId="340"/>
        </pc:sldMkLst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0:41.349" v="78"/>
        <pc:sldMkLst>
          <pc:docMk/>
          <pc:sldMk cId="3513221904" sldId="341"/>
        </pc:sldMkLst>
        <pc:spChg chg="mod">
          <ac:chgData name="Softic Safet" userId="S::b53010@campus02.at::c077c6c2-b36a-4005-a8b0-dc79aef66a2f" providerId="AD" clId="Web-{D480D4EF-5716-4341-37B1-5D97C4124A05}" dt="2025-09-11T08:40:05.250" v="35"/>
          <ac:spMkLst>
            <pc:docMk/>
            <pc:sldMk cId="3513221904" sldId="341"/>
            <ac:spMk id="2" creationId="{46A8AB98-8B40-C35D-8AE1-A9E6C0957091}"/>
          </ac:spMkLst>
        </pc:spChg>
        <pc:spChg chg="mod">
          <ac:chgData name="Softic Safet" userId="S::b53010@campus02.at::c077c6c2-b36a-4005-a8b0-dc79aef66a2f" providerId="AD" clId="Web-{D480D4EF-5716-4341-37B1-5D97C4124A05}" dt="2025-09-11T08:40:05.250" v="35"/>
          <ac:spMkLst>
            <pc:docMk/>
            <pc:sldMk cId="3513221904" sldId="341"/>
            <ac:spMk id="4" creationId="{B4E9385E-701B-FE8B-0679-6CD49C05D18B}"/>
          </ac:spMkLst>
        </pc:spChg>
        <pc:spChg chg="add mod">
          <ac:chgData name="Softic Safet" userId="S::b53010@campus02.at::c077c6c2-b36a-4005-a8b0-dc79aef66a2f" providerId="AD" clId="Web-{D480D4EF-5716-4341-37B1-5D97C4124A05}" dt="2025-09-11T08:40:05.250" v="35"/>
          <ac:spMkLst>
            <pc:docMk/>
            <pc:sldMk cId="3513221904" sldId="341"/>
            <ac:spMk id="12" creationId="{1F2FBFB0-D603-CEAD-7126-D2C24E37702A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0:41.349" v="78"/>
          <ac:picMkLst>
            <pc:docMk/>
            <pc:sldMk cId="3513221904" sldId="341"/>
            <ac:picMk id="31" creationId="{D8BF6A55-D8D0-AB34-0098-4B6A0AEB6C20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3:31.491" v="84"/>
        <pc:sldMkLst>
          <pc:docMk/>
          <pc:sldMk cId="461030291" sldId="342"/>
        </pc:sldMkLst>
        <pc:spChg chg="mod">
          <ac:chgData name="Softic Safet" userId="S::b53010@campus02.at::c077c6c2-b36a-4005-a8b0-dc79aef66a2f" providerId="AD" clId="Web-{D480D4EF-5716-4341-37B1-5D97C4124A05}" dt="2025-09-11T08:40:34.656" v="39"/>
          <ac:spMkLst>
            <pc:docMk/>
            <pc:sldMk cId="461030291" sldId="342"/>
            <ac:spMk id="2" creationId="{B99881F4-F5F8-BDEC-DB5C-7DE8A9CD31A1}"/>
          </ac:spMkLst>
        </pc:spChg>
        <pc:spChg chg="mod">
          <ac:chgData name="Softic Safet" userId="S::b53010@campus02.at::c077c6c2-b36a-4005-a8b0-dc79aef66a2f" providerId="AD" clId="Web-{D480D4EF-5716-4341-37B1-5D97C4124A05}" dt="2025-09-11T08:40:34.656" v="39"/>
          <ac:spMkLst>
            <pc:docMk/>
            <pc:sldMk cId="461030291" sldId="342"/>
            <ac:spMk id="3" creationId="{C8B0063B-4765-308F-52D1-7D4F854630E1}"/>
          </ac:spMkLst>
        </pc:spChg>
        <pc:spChg chg="mod">
          <ac:chgData name="Softic Safet" userId="S::b53010@campus02.at::c077c6c2-b36a-4005-a8b0-dc79aef66a2f" providerId="AD" clId="Web-{D480D4EF-5716-4341-37B1-5D97C4124A05}" dt="2025-09-11T08:40:34.656" v="39"/>
          <ac:spMkLst>
            <pc:docMk/>
            <pc:sldMk cId="461030291" sldId="342"/>
            <ac:spMk id="4" creationId="{76579554-4F84-F911-8875-198765703388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3:31.491" v="84"/>
          <ac:picMkLst>
            <pc:docMk/>
            <pc:sldMk cId="461030291" sldId="342"/>
            <ac:picMk id="5" creationId="{A18005D2-992A-DF20-F3B8-B293A8333D8A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4:00.195" v="85"/>
        <pc:sldMkLst>
          <pc:docMk/>
          <pc:sldMk cId="3454724461" sldId="343"/>
        </pc:sldMkLst>
        <pc:spChg chg="mod">
          <ac:chgData name="Softic Safet" userId="S::b53010@campus02.at::c077c6c2-b36a-4005-a8b0-dc79aef66a2f" providerId="AD" clId="Web-{D480D4EF-5716-4341-37B1-5D97C4124A05}" dt="2025-09-11T08:40:48.500" v="42"/>
          <ac:spMkLst>
            <pc:docMk/>
            <pc:sldMk cId="3454724461" sldId="343"/>
            <ac:spMk id="2" creationId="{D9E69ABC-31B5-033F-C033-ED2AE70E3071}"/>
          </ac:spMkLst>
        </pc:spChg>
        <pc:spChg chg="mod">
          <ac:chgData name="Softic Safet" userId="S::b53010@campus02.at::c077c6c2-b36a-4005-a8b0-dc79aef66a2f" providerId="AD" clId="Web-{D480D4EF-5716-4341-37B1-5D97C4124A05}" dt="2025-09-11T08:40:48.500" v="42"/>
          <ac:spMkLst>
            <pc:docMk/>
            <pc:sldMk cId="3454724461" sldId="343"/>
            <ac:spMk id="3" creationId="{C61C5507-E33A-75A5-8EB6-F9165CDDA2EE}"/>
          </ac:spMkLst>
        </pc:spChg>
        <pc:spChg chg="mod">
          <ac:chgData name="Softic Safet" userId="S::b53010@campus02.at::c077c6c2-b36a-4005-a8b0-dc79aef66a2f" providerId="AD" clId="Web-{D480D4EF-5716-4341-37B1-5D97C4124A05}" dt="2025-09-11T08:40:48.500" v="42"/>
          <ac:spMkLst>
            <pc:docMk/>
            <pc:sldMk cId="3454724461" sldId="343"/>
            <ac:spMk id="4" creationId="{5DC793F8-789C-923D-5D46-FDBB5F34481A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4:00.195" v="85"/>
          <ac:picMkLst>
            <pc:docMk/>
            <pc:sldMk cId="3454724461" sldId="343"/>
            <ac:picMk id="5" creationId="{658F7CB0-8F88-8252-26F7-E181B413C0A9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5:53.477" v="93"/>
        <pc:sldMkLst>
          <pc:docMk/>
          <pc:sldMk cId="2118321035" sldId="344"/>
        </pc:sldMkLst>
        <pc:spChg chg="mod">
          <ac:chgData name="Softic Safet" userId="S::b53010@campus02.at::c077c6c2-b36a-4005-a8b0-dc79aef66a2f" providerId="AD" clId="Web-{D480D4EF-5716-4341-37B1-5D97C4124A05}" dt="2025-09-11T08:41:44.188" v="53"/>
          <ac:spMkLst>
            <pc:docMk/>
            <pc:sldMk cId="2118321035" sldId="344"/>
            <ac:spMk id="2" creationId="{AD5081AA-E75B-3732-AA9D-FFD7FEDBCF38}"/>
          </ac:spMkLst>
        </pc:spChg>
        <pc:spChg chg="mod">
          <ac:chgData name="Softic Safet" userId="S::b53010@campus02.at::c077c6c2-b36a-4005-a8b0-dc79aef66a2f" providerId="AD" clId="Web-{D480D4EF-5716-4341-37B1-5D97C4124A05}" dt="2025-09-11T08:41:44.188" v="53"/>
          <ac:spMkLst>
            <pc:docMk/>
            <pc:sldMk cId="2118321035" sldId="344"/>
            <ac:spMk id="3" creationId="{B18CE51F-EAAD-5231-E278-3A51DA60C659}"/>
          </ac:spMkLst>
        </pc:spChg>
        <pc:spChg chg="mod">
          <ac:chgData name="Softic Safet" userId="S::b53010@campus02.at::c077c6c2-b36a-4005-a8b0-dc79aef66a2f" providerId="AD" clId="Web-{D480D4EF-5716-4341-37B1-5D97C4124A05}" dt="2025-09-11T08:41:44.188" v="53"/>
          <ac:spMkLst>
            <pc:docMk/>
            <pc:sldMk cId="2118321035" sldId="344"/>
            <ac:spMk id="4" creationId="{0047257E-E1FE-D565-A0C2-0F535FF36BED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5:53.477" v="93"/>
          <ac:picMkLst>
            <pc:docMk/>
            <pc:sldMk cId="2118321035" sldId="344"/>
            <ac:picMk id="8" creationId="{DA50D9F4-25BD-2346-3FE7-0F7D61FB76D1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4:20.976" v="86"/>
        <pc:sldMkLst>
          <pc:docMk/>
          <pc:sldMk cId="704173501" sldId="346"/>
        </pc:sldMkLst>
        <pc:spChg chg="mod">
          <ac:chgData name="Softic Safet" userId="S::b53010@campus02.at::c077c6c2-b36a-4005-a8b0-dc79aef66a2f" providerId="AD" clId="Web-{D480D4EF-5716-4341-37B1-5D97C4124A05}" dt="2025-09-11T08:41:01.766" v="43"/>
          <ac:spMkLst>
            <pc:docMk/>
            <pc:sldMk cId="704173501" sldId="346"/>
            <ac:spMk id="2" creationId="{C6E0D2DD-17BC-AA2A-2342-105F31973D70}"/>
          </ac:spMkLst>
        </pc:spChg>
        <pc:spChg chg="mod">
          <ac:chgData name="Softic Safet" userId="S::b53010@campus02.at::c077c6c2-b36a-4005-a8b0-dc79aef66a2f" providerId="AD" clId="Web-{D480D4EF-5716-4341-37B1-5D97C4124A05}" dt="2025-09-11T08:41:01.766" v="43"/>
          <ac:spMkLst>
            <pc:docMk/>
            <pc:sldMk cId="704173501" sldId="346"/>
            <ac:spMk id="3" creationId="{268A9687-BDA8-C069-DA59-D3341751FC9B}"/>
          </ac:spMkLst>
        </pc:spChg>
        <pc:spChg chg="mod">
          <ac:chgData name="Softic Safet" userId="S::b53010@campus02.at::c077c6c2-b36a-4005-a8b0-dc79aef66a2f" providerId="AD" clId="Web-{D480D4EF-5716-4341-37B1-5D97C4124A05}" dt="2025-09-11T08:41:01.766" v="43"/>
          <ac:spMkLst>
            <pc:docMk/>
            <pc:sldMk cId="704173501" sldId="346"/>
            <ac:spMk id="4" creationId="{6A8BE1F8-022F-60FF-3A01-41642E7F9B37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4:20.976" v="86"/>
          <ac:picMkLst>
            <pc:docMk/>
            <pc:sldMk cId="704173501" sldId="346"/>
            <ac:picMk id="5" creationId="{C0F538D3-4C90-17B0-C995-102275E94FD3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4:43.555" v="89"/>
        <pc:sldMkLst>
          <pc:docMk/>
          <pc:sldMk cId="1873218212" sldId="347"/>
        </pc:sldMkLst>
        <pc:spChg chg="mod">
          <ac:chgData name="Softic Safet" userId="S::b53010@campus02.at::c077c6c2-b36a-4005-a8b0-dc79aef66a2f" providerId="AD" clId="Web-{D480D4EF-5716-4341-37B1-5D97C4124A05}" dt="2025-09-11T08:41:35.360" v="52"/>
          <ac:spMkLst>
            <pc:docMk/>
            <pc:sldMk cId="1873218212" sldId="347"/>
            <ac:spMk id="2" creationId="{6B451CEA-9DDB-DF4B-F81E-9ADB22D5ABE7}"/>
          </ac:spMkLst>
        </pc:spChg>
        <pc:spChg chg="mod">
          <ac:chgData name="Softic Safet" userId="S::b53010@campus02.at::c077c6c2-b36a-4005-a8b0-dc79aef66a2f" providerId="AD" clId="Web-{D480D4EF-5716-4341-37B1-5D97C4124A05}" dt="2025-09-11T08:41:35.360" v="52"/>
          <ac:spMkLst>
            <pc:docMk/>
            <pc:sldMk cId="1873218212" sldId="347"/>
            <ac:spMk id="3" creationId="{C03B2B60-8599-40B9-B24D-AFC9A921173D}"/>
          </ac:spMkLst>
        </pc:spChg>
        <pc:spChg chg="mod">
          <ac:chgData name="Softic Safet" userId="S::b53010@campus02.at::c077c6c2-b36a-4005-a8b0-dc79aef66a2f" providerId="AD" clId="Web-{D480D4EF-5716-4341-37B1-5D97C4124A05}" dt="2025-09-11T08:41:35.360" v="52"/>
          <ac:spMkLst>
            <pc:docMk/>
            <pc:sldMk cId="1873218212" sldId="347"/>
            <ac:spMk id="4" creationId="{AFF1F6DD-8C2B-861A-F376-6824354ABEFB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4:36.258" v="87"/>
          <ac:picMkLst>
            <pc:docMk/>
            <pc:sldMk cId="1873218212" sldId="347"/>
            <ac:picMk id="5" creationId="{9A49F0C1-F669-A806-6B2A-76C785888BFC}"/>
          </ac:picMkLst>
        </pc:picChg>
      </pc:sldChg>
      <pc:sldChg chg="addSp modSp add mod modClrScheme chgLayout">
        <pc:chgData name="Softic Safet" userId="S::b53010@campus02.at::c077c6c2-b36a-4005-a8b0-dc79aef66a2f" providerId="AD" clId="Web-{D480D4EF-5716-4341-37B1-5D97C4124A05}" dt="2025-09-11T08:58:33.729" v="110"/>
        <pc:sldMkLst>
          <pc:docMk/>
          <pc:sldMk cId="2696519247" sldId="348"/>
        </pc:sldMkLst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6:05.993" v="94"/>
        <pc:sldMkLst>
          <pc:docMk/>
          <pc:sldMk cId="639462889" sldId="349"/>
        </pc:sldMkLst>
        <pc:spChg chg="mod">
          <ac:chgData name="Softic Safet" userId="S::b53010@campus02.at::c077c6c2-b36a-4005-a8b0-dc79aef66a2f" providerId="AD" clId="Web-{D480D4EF-5716-4341-37B1-5D97C4124A05}" dt="2025-09-11T08:41:58.329" v="55"/>
          <ac:spMkLst>
            <pc:docMk/>
            <pc:sldMk cId="639462889" sldId="349"/>
            <ac:spMk id="2" creationId="{1E3E3A9A-1D33-CE48-C4C4-3D6E4C72209E}"/>
          </ac:spMkLst>
        </pc:spChg>
        <pc:spChg chg="mod">
          <ac:chgData name="Softic Safet" userId="S::b53010@campus02.at::c077c6c2-b36a-4005-a8b0-dc79aef66a2f" providerId="AD" clId="Web-{D480D4EF-5716-4341-37B1-5D97C4124A05}" dt="2025-09-11T08:41:58.329" v="55"/>
          <ac:spMkLst>
            <pc:docMk/>
            <pc:sldMk cId="639462889" sldId="349"/>
            <ac:spMk id="3" creationId="{1AD76259-928D-7948-92B4-3396C723F145}"/>
          </ac:spMkLst>
        </pc:spChg>
        <pc:spChg chg="mod">
          <ac:chgData name="Softic Safet" userId="S::b53010@campus02.at::c077c6c2-b36a-4005-a8b0-dc79aef66a2f" providerId="AD" clId="Web-{D480D4EF-5716-4341-37B1-5D97C4124A05}" dt="2025-09-11T08:41:58.329" v="55"/>
          <ac:spMkLst>
            <pc:docMk/>
            <pc:sldMk cId="639462889" sldId="349"/>
            <ac:spMk id="4" creationId="{82962D74-6DEC-1066-289B-6C256ADC6994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6:05.993" v="94"/>
          <ac:picMkLst>
            <pc:docMk/>
            <pc:sldMk cId="639462889" sldId="349"/>
            <ac:picMk id="5" creationId="{80AD7CF5-3E0C-6068-08EC-3468A395499E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5:39.712" v="91"/>
        <pc:sldMkLst>
          <pc:docMk/>
          <pc:sldMk cId="3212793305" sldId="350"/>
        </pc:sldMkLst>
        <pc:spChg chg="mod">
          <ac:chgData name="Softic Safet" userId="S::b53010@campus02.at::c077c6c2-b36a-4005-a8b0-dc79aef66a2f" providerId="AD" clId="Web-{D480D4EF-5716-4341-37B1-5D97C4124A05}" dt="2025-09-11T08:41:52.298" v="54"/>
          <ac:spMkLst>
            <pc:docMk/>
            <pc:sldMk cId="3212793305" sldId="350"/>
            <ac:spMk id="2" creationId="{40F3D68F-86B6-1184-54CD-B4A07CE72145}"/>
          </ac:spMkLst>
        </pc:spChg>
        <pc:spChg chg="mod">
          <ac:chgData name="Softic Safet" userId="S::b53010@campus02.at::c077c6c2-b36a-4005-a8b0-dc79aef66a2f" providerId="AD" clId="Web-{D480D4EF-5716-4341-37B1-5D97C4124A05}" dt="2025-09-11T08:41:52.298" v="54"/>
          <ac:spMkLst>
            <pc:docMk/>
            <pc:sldMk cId="3212793305" sldId="350"/>
            <ac:spMk id="3" creationId="{C0BD74C7-82E8-A171-DEAC-29312572E4DE}"/>
          </ac:spMkLst>
        </pc:spChg>
        <pc:spChg chg="mod">
          <ac:chgData name="Softic Safet" userId="S::b53010@campus02.at::c077c6c2-b36a-4005-a8b0-dc79aef66a2f" providerId="AD" clId="Web-{D480D4EF-5716-4341-37B1-5D97C4124A05}" dt="2025-09-11T08:41:52.298" v="54"/>
          <ac:spMkLst>
            <pc:docMk/>
            <pc:sldMk cId="3212793305" sldId="350"/>
            <ac:spMk id="4" creationId="{8D421542-EB49-A18A-38CC-63DF82B86F77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5:39.712" v="91"/>
          <ac:picMkLst>
            <pc:docMk/>
            <pc:sldMk cId="3212793305" sldId="350"/>
            <ac:picMk id="5" creationId="{E7188253-49C5-2287-D8C3-D485868666C3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6:17.415" v="95"/>
        <pc:sldMkLst>
          <pc:docMk/>
          <pc:sldMk cId="2329572114" sldId="351"/>
        </pc:sldMkLst>
        <pc:spChg chg="mod">
          <ac:chgData name="Softic Safet" userId="S::b53010@campus02.at::c077c6c2-b36a-4005-a8b0-dc79aef66a2f" providerId="AD" clId="Web-{D480D4EF-5716-4341-37B1-5D97C4124A05}" dt="2025-09-11T08:42:14.954" v="56"/>
          <ac:spMkLst>
            <pc:docMk/>
            <pc:sldMk cId="2329572114" sldId="351"/>
            <ac:spMk id="2" creationId="{8F57E71F-81A5-E1CE-3BA1-47B46B17645A}"/>
          </ac:spMkLst>
        </pc:spChg>
        <pc:spChg chg="mod">
          <ac:chgData name="Softic Safet" userId="S::b53010@campus02.at::c077c6c2-b36a-4005-a8b0-dc79aef66a2f" providerId="AD" clId="Web-{D480D4EF-5716-4341-37B1-5D97C4124A05}" dt="2025-09-11T08:42:14.954" v="56"/>
          <ac:spMkLst>
            <pc:docMk/>
            <pc:sldMk cId="2329572114" sldId="351"/>
            <ac:spMk id="3" creationId="{F51BF3E3-CA8A-2128-0764-72E702F0D2AF}"/>
          </ac:spMkLst>
        </pc:spChg>
        <pc:spChg chg="mod">
          <ac:chgData name="Softic Safet" userId="S::b53010@campus02.at::c077c6c2-b36a-4005-a8b0-dc79aef66a2f" providerId="AD" clId="Web-{D480D4EF-5716-4341-37B1-5D97C4124A05}" dt="2025-09-11T08:42:14.954" v="56"/>
          <ac:spMkLst>
            <pc:docMk/>
            <pc:sldMk cId="2329572114" sldId="351"/>
            <ac:spMk id="4" creationId="{BDFA3F56-9824-8DC2-D79D-FF1FDA71AE10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6:17.415" v="95"/>
          <ac:picMkLst>
            <pc:docMk/>
            <pc:sldMk cId="2329572114" sldId="351"/>
            <ac:picMk id="5" creationId="{0AC031A2-0235-EFDE-89D8-89E3B0116730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6:56.541" v="98"/>
        <pc:sldMkLst>
          <pc:docMk/>
          <pc:sldMk cId="3255323597" sldId="352"/>
        </pc:sldMkLst>
        <pc:spChg chg="mod">
          <ac:chgData name="Softic Safet" userId="S::b53010@campus02.at::c077c6c2-b36a-4005-a8b0-dc79aef66a2f" providerId="AD" clId="Web-{D480D4EF-5716-4341-37B1-5D97C4124A05}" dt="2025-09-11T08:42:45.204" v="58"/>
          <ac:spMkLst>
            <pc:docMk/>
            <pc:sldMk cId="3255323597" sldId="352"/>
            <ac:spMk id="2" creationId="{12CBA2F3-A16E-2A24-9733-167D0B8C8D4D}"/>
          </ac:spMkLst>
        </pc:spChg>
        <pc:spChg chg="mod">
          <ac:chgData name="Softic Safet" userId="S::b53010@campus02.at::c077c6c2-b36a-4005-a8b0-dc79aef66a2f" providerId="AD" clId="Web-{D480D4EF-5716-4341-37B1-5D97C4124A05}" dt="2025-09-11T08:42:45.204" v="58"/>
          <ac:spMkLst>
            <pc:docMk/>
            <pc:sldMk cId="3255323597" sldId="352"/>
            <ac:spMk id="3" creationId="{F37EB67A-1B90-90F0-A12A-BF854CC4107F}"/>
          </ac:spMkLst>
        </pc:spChg>
        <pc:spChg chg="mod">
          <ac:chgData name="Softic Safet" userId="S::b53010@campus02.at::c077c6c2-b36a-4005-a8b0-dc79aef66a2f" providerId="AD" clId="Web-{D480D4EF-5716-4341-37B1-5D97C4124A05}" dt="2025-09-11T08:42:45.204" v="58"/>
          <ac:spMkLst>
            <pc:docMk/>
            <pc:sldMk cId="3255323597" sldId="352"/>
            <ac:spMk id="4" creationId="{C0372660-547B-38A2-FFEC-9ACB8D63BFCB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6:56.541" v="98"/>
          <ac:picMkLst>
            <pc:docMk/>
            <pc:sldMk cId="3255323597" sldId="352"/>
            <ac:picMk id="5" creationId="{BFEB2766-2BA8-11FD-73C8-B4FADCEF7149}"/>
          </ac:picMkLst>
        </pc:picChg>
      </pc:sldChg>
      <pc:sldChg chg="addSp delSp modSp add">
        <pc:chgData name="Softic Safet" userId="S::b53010@campus02.at::c077c6c2-b36a-4005-a8b0-dc79aef66a2f" providerId="AD" clId="Web-{D480D4EF-5716-4341-37B1-5D97C4124A05}" dt="2025-09-11T08:56:36.212" v="97"/>
        <pc:sldMkLst>
          <pc:docMk/>
          <pc:sldMk cId="4177164004" sldId="353"/>
        </pc:sldMkLst>
        <pc:spChg chg="mod">
          <ac:chgData name="Softic Safet" userId="S::b53010@campus02.at::c077c6c2-b36a-4005-a8b0-dc79aef66a2f" providerId="AD" clId="Web-{D480D4EF-5716-4341-37B1-5D97C4124A05}" dt="2025-09-11T08:42:52.845" v="59"/>
          <ac:spMkLst>
            <pc:docMk/>
            <pc:sldMk cId="4177164004" sldId="353"/>
            <ac:spMk id="2" creationId="{B29EBB2A-BD53-3BA3-04AB-C2DE47DE6863}"/>
          </ac:spMkLst>
        </pc:spChg>
        <pc:spChg chg="mod">
          <ac:chgData name="Softic Safet" userId="S::b53010@campus02.at::c077c6c2-b36a-4005-a8b0-dc79aef66a2f" providerId="AD" clId="Web-{D480D4EF-5716-4341-37B1-5D97C4124A05}" dt="2025-09-11T08:42:52.845" v="59"/>
          <ac:spMkLst>
            <pc:docMk/>
            <pc:sldMk cId="4177164004" sldId="353"/>
            <ac:spMk id="4" creationId="{8DA8F9D3-834F-3833-552E-4D3EE439E4D8}"/>
          </ac:spMkLst>
        </pc:spChg>
        <pc:graphicFrameChg chg="add">
          <ac:chgData name="Softic Safet" userId="S::b53010@campus02.at::c077c6c2-b36a-4005-a8b0-dc79aef66a2f" providerId="AD" clId="Web-{D480D4EF-5716-4341-37B1-5D97C4124A05}" dt="2025-09-11T08:42:52.845" v="59"/>
          <ac:graphicFrameMkLst>
            <pc:docMk/>
            <pc:sldMk cId="4177164004" sldId="353"/>
            <ac:graphicFrameMk id="6" creationId="{3D3A39E4-4A90-9CE4-230E-92AA858FFDA7}"/>
          </ac:graphicFrameMkLst>
        </pc:graphicFrame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2:31.881" v="82"/>
        <pc:sldMkLst>
          <pc:docMk/>
          <pc:sldMk cId="3741783878" sldId="354"/>
        </pc:sldMkLst>
        <pc:spChg chg="mod">
          <ac:chgData name="Softic Safet" userId="S::b53010@campus02.at::c077c6c2-b36a-4005-a8b0-dc79aef66a2f" providerId="AD" clId="Web-{D480D4EF-5716-4341-37B1-5D97C4124A05}" dt="2025-09-11T08:39:28.187" v="32"/>
          <ac:spMkLst>
            <pc:docMk/>
            <pc:sldMk cId="3741783878" sldId="354"/>
            <ac:spMk id="2" creationId="{7C2B0564-1712-5F61-7EFC-A1C444883EF3}"/>
          </ac:spMkLst>
        </pc:spChg>
        <pc:spChg chg="mod">
          <ac:chgData name="Softic Safet" userId="S::b53010@campus02.at::c077c6c2-b36a-4005-a8b0-dc79aef66a2f" providerId="AD" clId="Web-{D480D4EF-5716-4341-37B1-5D97C4124A05}" dt="2025-09-11T08:39:28.187" v="32"/>
          <ac:spMkLst>
            <pc:docMk/>
            <pc:sldMk cId="3741783878" sldId="354"/>
            <ac:spMk id="3" creationId="{D17DA647-1FF1-35C1-4F3D-1F4F232ACACE}"/>
          </ac:spMkLst>
        </pc:spChg>
        <pc:spChg chg="mod">
          <ac:chgData name="Softic Safet" userId="S::b53010@campus02.at::c077c6c2-b36a-4005-a8b0-dc79aef66a2f" providerId="AD" clId="Web-{D480D4EF-5716-4341-37B1-5D97C4124A05}" dt="2025-09-11T08:39:28.187" v="32"/>
          <ac:spMkLst>
            <pc:docMk/>
            <pc:sldMk cId="3741783878" sldId="354"/>
            <ac:spMk id="4" creationId="{13BCCC38-A7D7-5A62-6293-08A18DF0840B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2:31.881" v="82"/>
          <ac:picMkLst>
            <pc:docMk/>
            <pc:sldMk cId="3741783878" sldId="354"/>
            <ac:picMk id="17" creationId="{5D24EF41-747C-BEDB-A3FC-3664F102AB82}"/>
          </ac:picMkLst>
        </pc:picChg>
      </pc:sldChg>
      <pc:sldChg chg="addSp delSp modSp add mod modClrScheme chgLayout">
        <pc:chgData name="Softic Safet" userId="S::b53010@campus02.at::c077c6c2-b36a-4005-a8b0-dc79aef66a2f" providerId="AD" clId="Web-{D480D4EF-5716-4341-37B1-5D97C4124A05}" dt="2025-09-11T08:53:14.241" v="83"/>
        <pc:sldMkLst>
          <pc:docMk/>
          <pc:sldMk cId="1034389867" sldId="355"/>
        </pc:sldMkLst>
        <pc:spChg chg="mod">
          <ac:chgData name="Softic Safet" userId="S::b53010@campus02.at::c077c6c2-b36a-4005-a8b0-dc79aef66a2f" providerId="AD" clId="Web-{D480D4EF-5716-4341-37B1-5D97C4124A05}" dt="2025-09-11T08:40:19.343" v="36"/>
          <ac:spMkLst>
            <pc:docMk/>
            <pc:sldMk cId="1034389867" sldId="355"/>
            <ac:spMk id="2" creationId="{DB54C3BE-A044-0A86-CDEA-4D16DC599846}"/>
          </ac:spMkLst>
        </pc:spChg>
        <pc:spChg chg="mod">
          <ac:chgData name="Softic Safet" userId="S::b53010@campus02.at::c077c6c2-b36a-4005-a8b0-dc79aef66a2f" providerId="AD" clId="Web-{D480D4EF-5716-4341-37B1-5D97C4124A05}" dt="2025-09-11T08:40:19.343" v="36"/>
          <ac:spMkLst>
            <pc:docMk/>
            <pc:sldMk cId="1034389867" sldId="355"/>
            <ac:spMk id="3" creationId="{E1E26372-9743-B8F9-334C-F52BDC00871A}"/>
          </ac:spMkLst>
        </pc:spChg>
        <pc:spChg chg="mod">
          <ac:chgData name="Softic Safet" userId="S::b53010@campus02.at::c077c6c2-b36a-4005-a8b0-dc79aef66a2f" providerId="AD" clId="Web-{D480D4EF-5716-4341-37B1-5D97C4124A05}" dt="2025-09-11T08:40:19.343" v="36"/>
          <ac:spMkLst>
            <pc:docMk/>
            <pc:sldMk cId="1034389867" sldId="355"/>
            <ac:spMk id="4" creationId="{32B99A58-27DD-8EF7-6337-B458EDC249AE}"/>
          </ac:spMkLst>
        </pc:spChg>
        <pc:picChg chg="add mod ord">
          <ac:chgData name="Softic Safet" userId="S::b53010@campus02.at::c077c6c2-b36a-4005-a8b0-dc79aef66a2f" providerId="AD" clId="Web-{D480D4EF-5716-4341-37B1-5D97C4124A05}" dt="2025-09-11T08:53:14.241" v="83"/>
          <ac:picMkLst>
            <pc:docMk/>
            <pc:sldMk cId="1034389867" sldId="355"/>
            <ac:picMk id="5" creationId="{F75927DE-192C-9141-933A-BCFC85C064CF}"/>
          </ac:picMkLst>
        </pc:picChg>
      </pc:sldChg>
      <pc:sldMasterChg chg="addSldLayout">
        <pc:chgData name="Softic Safet" userId="S::b53010@campus02.at::c077c6c2-b36a-4005-a8b0-dc79aef66a2f" providerId="AD" clId="Web-{D480D4EF-5716-4341-37B1-5D97C4124A05}" dt="2025-09-11T08:36:56.935" v="0"/>
        <pc:sldMasterMkLst>
          <pc:docMk/>
          <pc:sldMasterMk cId="154833434" sldId="2147483650"/>
        </pc:sldMasterMkLst>
        <pc:sldLayoutChg chg="add">
          <pc:chgData name="Softic Safet" userId="S::b53010@campus02.at::c077c6c2-b36a-4005-a8b0-dc79aef66a2f" providerId="AD" clId="Web-{D480D4EF-5716-4341-37B1-5D97C4124A05}" dt="2025-09-11T08:36:56.935" v="0"/>
          <pc:sldLayoutMkLst>
            <pc:docMk/>
            <pc:sldMasterMk cId="154833434" sldId="2147483650"/>
            <pc:sldLayoutMk cId="1249344398" sldId="2147483694"/>
          </pc:sldLayoutMkLst>
        </pc:sldLayoutChg>
      </pc:sldMasterChg>
    </pc:docChg>
  </pc:docChgLst>
  <pc:docChgLst>
    <pc:chgData name="Andriichenko Yevheniia" userId="7f699b83-204f-4d4f-a8ec-c7f44d10e56f" providerId="ADAL" clId="{748EDFF4-4BE3-4DA1-93F3-BCF1FF77E437}"/>
    <pc:docChg chg="undo custSel addSld delSld modSld sldOrd">
      <pc:chgData name="Andriichenko Yevheniia" userId="7f699b83-204f-4d4f-a8ec-c7f44d10e56f" providerId="ADAL" clId="{748EDFF4-4BE3-4DA1-93F3-BCF1FF77E437}" dt="2025-09-18T05:09:02.515" v="1168" actId="1076"/>
      <pc:docMkLst>
        <pc:docMk/>
      </pc:docMkLst>
      <pc:sldChg chg="modSp add mod ord">
        <pc:chgData name="Andriichenko Yevheniia" userId="7f699b83-204f-4d4f-a8ec-c7f44d10e56f" providerId="ADAL" clId="{748EDFF4-4BE3-4DA1-93F3-BCF1FF77E437}" dt="2025-09-08T13:49:21.928" v="45"/>
        <pc:sldMkLst>
          <pc:docMk/>
          <pc:sldMk cId="2358688348" sldId="260"/>
        </pc:sldMkLst>
        <pc:spChg chg="mod">
          <ac:chgData name="Andriichenko Yevheniia" userId="7f699b83-204f-4d4f-a8ec-c7f44d10e56f" providerId="ADAL" clId="{748EDFF4-4BE3-4DA1-93F3-BCF1FF77E437}" dt="2025-09-08T13:48:02.794" v="43" actId="2085"/>
          <ac:spMkLst>
            <pc:docMk/>
            <pc:sldMk cId="2358688348" sldId="260"/>
            <ac:spMk id="5" creationId="{BDAC1C7A-9396-4269-0055-766A64AAB0D1}"/>
          </ac:spMkLst>
        </pc:spChg>
      </pc:sldChg>
      <pc:sldChg chg="add ord">
        <pc:chgData name="Andriichenko Yevheniia" userId="7f699b83-204f-4d4f-a8ec-c7f44d10e56f" providerId="ADAL" clId="{748EDFF4-4BE3-4DA1-93F3-BCF1FF77E437}" dt="2025-09-12T11:40:03.970" v="142"/>
        <pc:sldMkLst>
          <pc:docMk/>
          <pc:sldMk cId="3943162866" sldId="262"/>
        </pc:sldMkLst>
      </pc:sldChg>
      <pc:sldChg chg="del">
        <pc:chgData name="Andriichenko Yevheniia" userId="7f699b83-204f-4d4f-a8ec-c7f44d10e56f" providerId="ADAL" clId="{748EDFF4-4BE3-4DA1-93F3-BCF1FF77E437}" dt="2025-09-08T14:09:05.048" v="103" actId="47"/>
        <pc:sldMkLst>
          <pc:docMk/>
          <pc:sldMk cId="2952923800" sldId="281"/>
        </pc:sldMkLst>
      </pc:sldChg>
      <pc:sldChg chg="addSp delSp modSp mod">
        <pc:chgData name="Andriichenko Yevheniia" userId="7f699b83-204f-4d4f-a8ec-c7f44d10e56f" providerId="ADAL" clId="{748EDFF4-4BE3-4DA1-93F3-BCF1FF77E437}" dt="2025-09-12T12:40:11.580" v="299" actId="12"/>
        <pc:sldMkLst>
          <pc:docMk/>
          <pc:sldMk cId="685681062" sldId="282"/>
        </pc:sldMkLst>
        <pc:spChg chg="mod">
          <ac:chgData name="Andriichenko Yevheniia" userId="7f699b83-204f-4d4f-a8ec-c7f44d10e56f" providerId="ADAL" clId="{748EDFF4-4BE3-4DA1-93F3-BCF1FF77E437}" dt="2025-09-08T14:04:02.361" v="79"/>
          <ac:spMkLst>
            <pc:docMk/>
            <pc:sldMk cId="685681062" sldId="282"/>
            <ac:spMk id="2" creationId="{FD5E8954-9BCB-7FD9-A210-38DC54382D45}"/>
          </ac:spMkLst>
        </pc:spChg>
        <pc:spChg chg="mod">
          <ac:chgData name="Andriichenko Yevheniia" userId="7f699b83-204f-4d4f-a8ec-c7f44d10e56f" providerId="ADAL" clId="{748EDFF4-4BE3-4DA1-93F3-BCF1FF77E437}" dt="2025-09-12T12:40:11.580" v="299" actId="12"/>
          <ac:spMkLst>
            <pc:docMk/>
            <pc:sldMk cId="685681062" sldId="282"/>
            <ac:spMk id="3" creationId="{75111C33-898C-4414-4665-5136EB6FC126}"/>
          </ac:spMkLst>
        </pc:spChg>
      </pc:sldChg>
      <pc:sldChg chg="addSp modSp mod ord">
        <pc:chgData name="Andriichenko Yevheniia" userId="7f699b83-204f-4d4f-a8ec-c7f44d10e56f" providerId="ADAL" clId="{748EDFF4-4BE3-4DA1-93F3-BCF1FF77E437}" dt="2025-09-16T19:28:58.333" v="708" actId="20577"/>
        <pc:sldMkLst>
          <pc:docMk/>
          <pc:sldMk cId="1973173046" sldId="297"/>
        </pc:sldMkLst>
        <pc:spChg chg="mod">
          <ac:chgData name="Andriichenko Yevheniia" userId="7f699b83-204f-4d4f-a8ec-c7f44d10e56f" providerId="ADAL" clId="{748EDFF4-4BE3-4DA1-93F3-BCF1FF77E437}" dt="2025-09-08T13:36:19.118" v="20"/>
          <ac:spMkLst>
            <pc:docMk/>
            <pc:sldMk cId="1973173046" sldId="297"/>
            <ac:spMk id="2" creationId="{509D22C5-0C9E-B582-A8FE-B45E70A01E7F}"/>
          </ac:spMkLst>
        </pc:spChg>
        <pc:spChg chg="mod">
          <ac:chgData name="Andriichenko Yevheniia" userId="7f699b83-204f-4d4f-a8ec-c7f44d10e56f" providerId="ADAL" clId="{748EDFF4-4BE3-4DA1-93F3-BCF1FF77E437}" dt="2025-09-16T19:28:58.333" v="708" actId="20577"/>
          <ac:spMkLst>
            <pc:docMk/>
            <pc:sldMk cId="1973173046" sldId="297"/>
            <ac:spMk id="3" creationId="{D8B5CEF2-E667-BBB5-2EA6-C06F93B6DE12}"/>
          </ac:spMkLst>
        </pc:spChg>
        <pc:picChg chg="add mod">
          <ac:chgData name="Andriichenko Yevheniia" userId="7f699b83-204f-4d4f-a8ec-c7f44d10e56f" providerId="ADAL" clId="{748EDFF4-4BE3-4DA1-93F3-BCF1FF77E437}" dt="2025-09-08T13:37:21.421" v="26" actId="1076"/>
          <ac:picMkLst>
            <pc:docMk/>
            <pc:sldMk cId="1973173046" sldId="297"/>
            <ac:picMk id="4" creationId="{1EBDA982-F29F-335D-694D-7CD2B4AD9F5E}"/>
          </ac:picMkLst>
        </pc:picChg>
        <pc:picChg chg="add mod">
          <ac:chgData name="Andriichenko Yevheniia" userId="7f699b83-204f-4d4f-a8ec-c7f44d10e56f" providerId="ADAL" clId="{748EDFF4-4BE3-4DA1-93F3-BCF1FF77E437}" dt="2025-09-08T13:38:10.884" v="39" actId="1037"/>
          <ac:picMkLst>
            <pc:docMk/>
            <pc:sldMk cId="1973173046" sldId="297"/>
            <ac:picMk id="5" creationId="{DBDCF7BE-1B80-367C-4F88-4E781080EA70}"/>
          </ac:picMkLst>
        </pc:picChg>
        <pc:picChg chg="add mod">
          <ac:chgData name="Andriichenko Yevheniia" userId="7f699b83-204f-4d4f-a8ec-c7f44d10e56f" providerId="ADAL" clId="{748EDFF4-4BE3-4DA1-93F3-BCF1FF77E437}" dt="2025-09-08T13:37:43.593" v="28" actId="14100"/>
          <ac:picMkLst>
            <pc:docMk/>
            <pc:sldMk cId="1973173046" sldId="297"/>
            <ac:picMk id="6" creationId="{4628CAAE-5BEC-84D1-DE28-EF0FD054B883}"/>
          </ac:picMkLst>
        </pc:picChg>
      </pc:sldChg>
      <pc:sldChg chg="addSp delSp modSp mod ord">
        <pc:chgData name="Andriichenko Yevheniia" userId="7f699b83-204f-4d4f-a8ec-c7f44d10e56f" providerId="ADAL" clId="{748EDFF4-4BE3-4DA1-93F3-BCF1FF77E437}" dt="2025-09-16T19:46:07.878" v="769" actId="1076"/>
        <pc:sldMkLst>
          <pc:docMk/>
          <pc:sldMk cId="3913219759" sldId="304"/>
        </pc:sldMkLst>
        <pc:spChg chg="add mod">
          <ac:chgData name="Andriichenko Yevheniia" userId="7f699b83-204f-4d4f-a8ec-c7f44d10e56f" providerId="ADAL" clId="{748EDFF4-4BE3-4DA1-93F3-BCF1FF77E437}" dt="2025-09-16T19:46:07.878" v="769" actId="1076"/>
          <ac:spMkLst>
            <pc:docMk/>
            <pc:sldMk cId="3913219759" sldId="304"/>
            <ac:spMk id="7" creationId="{1AA8D580-BD86-F9A5-63BB-3D5B6F0C2514}"/>
          </ac:spMkLst>
        </pc:spChg>
        <pc:spChg chg="add mod">
          <ac:chgData name="Andriichenko Yevheniia" userId="7f699b83-204f-4d4f-a8ec-c7f44d10e56f" providerId="ADAL" clId="{748EDFF4-4BE3-4DA1-93F3-BCF1FF77E437}" dt="2025-09-16T19:44:56.132" v="752" actId="1076"/>
          <ac:spMkLst>
            <pc:docMk/>
            <pc:sldMk cId="3913219759" sldId="304"/>
            <ac:spMk id="9" creationId="{033B6A94-2E18-6E94-94A0-703A1B55111E}"/>
          </ac:spMkLst>
        </pc:spChg>
      </pc:sldChg>
      <pc:sldChg chg="del">
        <pc:chgData name="Andriichenko Yevheniia" userId="7f699b83-204f-4d4f-a8ec-c7f44d10e56f" providerId="ADAL" clId="{748EDFF4-4BE3-4DA1-93F3-BCF1FF77E437}" dt="2025-09-08T14:09:06.997" v="104" actId="47"/>
        <pc:sldMkLst>
          <pc:docMk/>
          <pc:sldMk cId="2906491918" sldId="307"/>
        </pc:sldMkLst>
      </pc:sldChg>
      <pc:sldChg chg="modSp mod ord">
        <pc:chgData name="Andriichenko Yevheniia" userId="7f699b83-204f-4d4f-a8ec-c7f44d10e56f" providerId="ADAL" clId="{748EDFF4-4BE3-4DA1-93F3-BCF1FF77E437}" dt="2025-09-08T13:26:57.917" v="17"/>
        <pc:sldMkLst>
          <pc:docMk/>
          <pc:sldMk cId="2202437675" sldId="312"/>
        </pc:sldMkLst>
        <pc:spChg chg="mod">
          <ac:chgData name="Andriichenko Yevheniia" userId="7f699b83-204f-4d4f-a8ec-c7f44d10e56f" providerId="ADAL" clId="{748EDFF4-4BE3-4DA1-93F3-BCF1FF77E437}" dt="2025-09-08T13:26:45.656" v="13" actId="6549"/>
          <ac:spMkLst>
            <pc:docMk/>
            <pc:sldMk cId="2202437675" sldId="312"/>
            <ac:spMk id="2" creationId="{4207FF65-A536-F639-8591-ED024C223308}"/>
          </ac:spMkLst>
        </pc:spChg>
      </pc:sldChg>
      <pc:sldChg chg="addSp modSp mod">
        <pc:chgData name="Andriichenko Yevheniia" userId="7f699b83-204f-4d4f-a8ec-c7f44d10e56f" providerId="ADAL" clId="{748EDFF4-4BE3-4DA1-93F3-BCF1FF77E437}" dt="2025-09-12T14:27:56.332" v="490" actId="6549"/>
        <pc:sldMkLst>
          <pc:docMk/>
          <pc:sldMk cId="1131718056" sldId="314"/>
        </pc:sldMkLst>
        <pc:spChg chg="mod">
          <ac:chgData name="Andriichenko Yevheniia" userId="7f699b83-204f-4d4f-a8ec-c7f44d10e56f" providerId="ADAL" clId="{748EDFF4-4BE3-4DA1-93F3-BCF1FF77E437}" dt="2025-09-12T14:00:07.185" v="361" actId="1076"/>
          <ac:spMkLst>
            <pc:docMk/>
            <pc:sldMk cId="1131718056" sldId="314"/>
            <ac:spMk id="2" creationId="{B6210199-C129-11F0-56F2-2D1AED21CB4C}"/>
          </ac:spMkLst>
        </pc:spChg>
        <pc:spChg chg="mod">
          <ac:chgData name="Andriichenko Yevheniia" userId="7f699b83-204f-4d4f-a8ec-c7f44d10e56f" providerId="ADAL" clId="{748EDFF4-4BE3-4DA1-93F3-BCF1FF77E437}" dt="2025-09-12T14:27:56.332" v="490" actId="6549"/>
          <ac:spMkLst>
            <pc:docMk/>
            <pc:sldMk cId="1131718056" sldId="314"/>
            <ac:spMk id="4" creationId="{BDDD6BDC-E008-6AB7-55A1-46ED9BCF054F}"/>
          </ac:spMkLst>
        </pc:spChg>
      </pc:sldChg>
      <pc:sldChg chg="addSp delSp modSp mod modNotesTx">
        <pc:chgData name="Andriichenko Yevheniia" userId="7f699b83-204f-4d4f-a8ec-c7f44d10e56f" providerId="ADAL" clId="{748EDFF4-4BE3-4DA1-93F3-BCF1FF77E437}" dt="2025-09-12T14:52:18.671" v="663" actId="20577"/>
        <pc:sldMkLst>
          <pc:docMk/>
          <pc:sldMk cId="2468595790" sldId="315"/>
        </pc:sldMkLst>
        <pc:spChg chg="mod">
          <ac:chgData name="Andriichenko Yevheniia" userId="7f699b83-204f-4d4f-a8ec-c7f44d10e56f" providerId="ADAL" clId="{748EDFF4-4BE3-4DA1-93F3-BCF1FF77E437}" dt="2025-09-08T14:08:07.374" v="93"/>
          <ac:spMkLst>
            <pc:docMk/>
            <pc:sldMk cId="2468595790" sldId="315"/>
            <ac:spMk id="2" creationId="{B28A34A6-22BC-27A4-2C79-EE98A4943B14}"/>
          </ac:spMkLst>
        </pc:spChg>
        <pc:spChg chg="mod">
          <ac:chgData name="Andriichenko Yevheniia" userId="7f699b83-204f-4d4f-a8ec-c7f44d10e56f" providerId="ADAL" clId="{748EDFF4-4BE3-4DA1-93F3-BCF1FF77E437}" dt="2025-09-12T14:47:21.908" v="587" actId="20577"/>
          <ac:spMkLst>
            <pc:docMk/>
            <pc:sldMk cId="2468595790" sldId="315"/>
            <ac:spMk id="16" creationId="{AEF9954A-E263-8A7E-58B1-4D03F7D1BD9B}"/>
          </ac:spMkLst>
        </pc:spChg>
      </pc:sldChg>
      <pc:sldChg chg="del">
        <pc:chgData name="Andriichenko Yevheniia" userId="7f699b83-204f-4d4f-a8ec-c7f44d10e56f" providerId="ADAL" clId="{748EDFF4-4BE3-4DA1-93F3-BCF1FF77E437}" dt="2025-09-08T14:08:59.273" v="101" actId="47"/>
        <pc:sldMkLst>
          <pc:docMk/>
          <pc:sldMk cId="1941619646" sldId="317"/>
        </pc:sldMkLst>
      </pc:sldChg>
      <pc:sldChg chg="del">
        <pc:chgData name="Andriichenko Yevheniia" userId="7f699b83-204f-4d4f-a8ec-c7f44d10e56f" providerId="ADAL" clId="{748EDFF4-4BE3-4DA1-93F3-BCF1FF77E437}" dt="2025-09-08T14:09:01.630" v="102" actId="47"/>
        <pc:sldMkLst>
          <pc:docMk/>
          <pc:sldMk cId="4072101725" sldId="318"/>
        </pc:sldMkLst>
      </pc:sldChg>
      <pc:sldChg chg="addSp delSp modSp mod">
        <pc:chgData name="Andriichenko Yevheniia" userId="7f699b83-204f-4d4f-a8ec-c7f44d10e56f" providerId="ADAL" clId="{748EDFF4-4BE3-4DA1-93F3-BCF1FF77E437}" dt="2025-09-08T14:11:42.149" v="111"/>
        <pc:sldMkLst>
          <pc:docMk/>
          <pc:sldMk cId="3969996159" sldId="319"/>
        </pc:sldMkLst>
        <pc:spChg chg="mod">
          <ac:chgData name="Andriichenko Yevheniia" userId="7f699b83-204f-4d4f-a8ec-c7f44d10e56f" providerId="ADAL" clId="{748EDFF4-4BE3-4DA1-93F3-BCF1FF77E437}" dt="2025-09-08T14:11:42.149" v="111"/>
          <ac:spMkLst>
            <pc:docMk/>
            <pc:sldMk cId="3969996159" sldId="319"/>
            <ac:spMk id="4" creationId="{97DCC342-9FD1-7055-EAAC-008DC851B13F}"/>
          </ac:spMkLst>
        </pc:spChg>
        <pc:spChg chg="mod">
          <ac:chgData name="Andriichenko Yevheniia" userId="7f699b83-204f-4d4f-a8ec-c7f44d10e56f" providerId="ADAL" clId="{748EDFF4-4BE3-4DA1-93F3-BCF1FF77E437}" dt="2025-09-08T14:11:22.235" v="107"/>
          <ac:spMkLst>
            <pc:docMk/>
            <pc:sldMk cId="3969996159" sldId="319"/>
            <ac:spMk id="5" creationId="{2136FCF6-982C-CC37-9625-3EBFC7E7DD13}"/>
          </ac:spMkLst>
        </pc:spChg>
      </pc:sldChg>
      <pc:sldChg chg="addSp delSp modSp mod">
        <pc:chgData name="Andriichenko Yevheniia" userId="7f699b83-204f-4d4f-a8ec-c7f44d10e56f" providerId="ADAL" clId="{748EDFF4-4BE3-4DA1-93F3-BCF1FF77E437}" dt="2025-09-08T14:13:39.491" v="119" actId="20577"/>
        <pc:sldMkLst>
          <pc:docMk/>
          <pc:sldMk cId="2498021601" sldId="321"/>
        </pc:sldMkLst>
        <pc:spChg chg="mod">
          <ac:chgData name="Andriichenko Yevheniia" userId="7f699b83-204f-4d4f-a8ec-c7f44d10e56f" providerId="ADAL" clId="{748EDFF4-4BE3-4DA1-93F3-BCF1FF77E437}" dt="2025-09-08T14:13:18.275" v="115"/>
          <ac:spMkLst>
            <pc:docMk/>
            <pc:sldMk cId="2498021601" sldId="321"/>
            <ac:spMk id="3" creationId="{38D62608-F5E4-7EC0-5EF0-4F988DDDEC5B}"/>
          </ac:spMkLst>
        </pc:spChg>
        <pc:spChg chg="mod">
          <ac:chgData name="Andriichenko Yevheniia" userId="7f699b83-204f-4d4f-a8ec-c7f44d10e56f" providerId="ADAL" clId="{748EDFF4-4BE3-4DA1-93F3-BCF1FF77E437}" dt="2025-09-08T14:13:39.491" v="119" actId="20577"/>
          <ac:spMkLst>
            <pc:docMk/>
            <pc:sldMk cId="2498021601" sldId="321"/>
            <ac:spMk id="12" creationId="{288BD9B8-D6A6-D55A-830D-4D3CC2DC3933}"/>
          </ac:spMkLst>
        </pc:spChg>
      </pc:sldChg>
      <pc:sldChg chg="addSp delSp modSp mod">
        <pc:chgData name="Andriichenko Yevheniia" userId="7f699b83-204f-4d4f-a8ec-c7f44d10e56f" providerId="ADAL" clId="{748EDFF4-4BE3-4DA1-93F3-BCF1FF77E437}" dt="2025-09-08T14:16:03.840" v="120" actId="478"/>
        <pc:sldMkLst>
          <pc:docMk/>
          <pc:sldMk cId="1686213229" sldId="322"/>
        </pc:sldMkLst>
      </pc:sldChg>
      <pc:sldChg chg="addSp modSp add mod">
        <pc:chgData name="Andriichenko Yevheniia" userId="7f699b83-204f-4d4f-a8ec-c7f44d10e56f" providerId="ADAL" clId="{748EDFF4-4BE3-4DA1-93F3-BCF1FF77E437}" dt="2025-09-12T12:40:48.632" v="308" actId="3626"/>
        <pc:sldMkLst>
          <pc:docMk/>
          <pc:sldMk cId="3910494602" sldId="356"/>
        </pc:sldMkLst>
        <pc:spChg chg="mod">
          <ac:chgData name="Andriichenko Yevheniia" userId="7f699b83-204f-4d4f-a8ec-c7f44d10e56f" providerId="ADAL" clId="{748EDFF4-4BE3-4DA1-93F3-BCF1FF77E437}" dt="2025-09-12T12:40:48.632" v="308" actId="3626"/>
          <ac:spMkLst>
            <pc:docMk/>
            <pc:sldMk cId="3910494602" sldId="356"/>
            <ac:spMk id="3" creationId="{B2223873-8A91-4FA2-0B3E-963E5C44597B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2T12:35:43.562" v="294" actId="15"/>
        <pc:sldMkLst>
          <pc:docMk/>
          <pc:sldMk cId="2727310289" sldId="357"/>
        </pc:sldMkLst>
        <pc:spChg chg="mod">
          <ac:chgData name="Andriichenko Yevheniia" userId="7f699b83-204f-4d4f-a8ec-c7f44d10e56f" providerId="ADAL" clId="{748EDFF4-4BE3-4DA1-93F3-BCF1FF77E437}" dt="2025-09-12T12:35:43.562" v="294" actId="15"/>
          <ac:spMkLst>
            <pc:docMk/>
            <pc:sldMk cId="2727310289" sldId="357"/>
            <ac:spMk id="3" creationId="{511E2AFD-DCE7-D0C2-055C-24536DC3CAE6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2T12:44:45.054" v="321" actId="313"/>
        <pc:sldMkLst>
          <pc:docMk/>
          <pc:sldMk cId="788108453" sldId="358"/>
        </pc:sldMkLst>
        <pc:spChg chg="mod">
          <ac:chgData name="Andriichenko Yevheniia" userId="7f699b83-204f-4d4f-a8ec-c7f44d10e56f" providerId="ADAL" clId="{748EDFF4-4BE3-4DA1-93F3-BCF1FF77E437}" dt="2025-09-12T12:44:45.054" v="321" actId="313"/>
          <ac:spMkLst>
            <pc:docMk/>
            <pc:sldMk cId="788108453" sldId="358"/>
            <ac:spMk id="3" creationId="{658A6094-0EBE-71FC-10D3-2C3C103FAA2C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2T12:56:04.943" v="341" actId="15"/>
        <pc:sldMkLst>
          <pc:docMk/>
          <pc:sldMk cId="781358267" sldId="359"/>
        </pc:sldMkLst>
        <pc:spChg chg="mod">
          <ac:chgData name="Andriichenko Yevheniia" userId="7f699b83-204f-4d4f-a8ec-c7f44d10e56f" providerId="ADAL" clId="{748EDFF4-4BE3-4DA1-93F3-BCF1FF77E437}" dt="2025-09-12T12:56:04.943" v="341" actId="15"/>
          <ac:spMkLst>
            <pc:docMk/>
            <pc:sldMk cId="781358267" sldId="359"/>
            <ac:spMk id="3" creationId="{B215DCCB-262D-4547-876C-851D690F1175}"/>
          </ac:spMkLst>
        </pc:spChg>
      </pc:sldChg>
      <pc:sldChg chg="addSp delSp modSp new mod modClrScheme chgLayout">
        <pc:chgData name="Andriichenko Yevheniia" userId="7f699b83-204f-4d4f-a8ec-c7f44d10e56f" providerId="ADAL" clId="{748EDFF4-4BE3-4DA1-93F3-BCF1FF77E437}" dt="2025-09-12T12:31:57.395" v="286" actId="1076"/>
        <pc:sldMkLst>
          <pc:docMk/>
          <pc:sldMk cId="1435985158" sldId="360"/>
        </pc:sldMkLst>
        <pc:spChg chg="mod ord modVis">
          <ac:chgData name="Andriichenko Yevheniia" userId="7f699b83-204f-4d4f-a8ec-c7f44d10e56f" providerId="ADAL" clId="{748EDFF4-4BE3-4DA1-93F3-BCF1FF77E437}" dt="2025-09-12T12:30:24.992" v="261" actId="26606"/>
          <ac:spMkLst>
            <pc:docMk/>
            <pc:sldMk cId="1435985158" sldId="360"/>
            <ac:spMk id="4" creationId="{6507AD5D-3E7B-4F0D-1F18-50879C3EADAF}"/>
          </ac:spMkLst>
        </pc:spChg>
        <pc:spChg chg="add mod">
          <ac:chgData name="Andriichenko Yevheniia" userId="7f699b83-204f-4d4f-a8ec-c7f44d10e56f" providerId="ADAL" clId="{748EDFF4-4BE3-4DA1-93F3-BCF1FF77E437}" dt="2025-09-12T12:30:57.176" v="269" actId="1076"/>
          <ac:spMkLst>
            <pc:docMk/>
            <pc:sldMk cId="1435985158" sldId="360"/>
            <ac:spMk id="10" creationId="{D2F45566-21E2-E81F-D9BD-8257343B80B2}"/>
          </ac:spMkLst>
        </pc:spChg>
        <pc:spChg chg="add mod">
          <ac:chgData name="Andriichenko Yevheniia" userId="7f699b83-204f-4d4f-a8ec-c7f44d10e56f" providerId="ADAL" clId="{748EDFF4-4BE3-4DA1-93F3-BCF1FF77E437}" dt="2025-09-12T12:31:57.395" v="286" actId="1076"/>
          <ac:spMkLst>
            <pc:docMk/>
            <pc:sldMk cId="1435985158" sldId="360"/>
            <ac:spMk id="11" creationId="{45BAFDB5-AAE8-4192-AAF5-49F9E6A89726}"/>
          </ac:spMkLst>
        </pc:spChg>
        <pc:picChg chg="add mod">
          <ac:chgData name="Andriichenko Yevheniia" userId="7f699b83-204f-4d4f-a8ec-c7f44d10e56f" providerId="ADAL" clId="{748EDFF4-4BE3-4DA1-93F3-BCF1FF77E437}" dt="2025-09-12T12:31:54.508" v="285" actId="1076"/>
          <ac:picMkLst>
            <pc:docMk/>
            <pc:sldMk cId="1435985158" sldId="360"/>
            <ac:picMk id="6" creationId="{F77F3E9A-2BA2-BEAB-DA90-ABF96451821D}"/>
          </ac:picMkLst>
        </pc:picChg>
      </pc:sldChg>
      <pc:sldChg chg="addSp delSp modSp new mod">
        <pc:chgData name="Andriichenko Yevheniia" userId="7f699b83-204f-4d4f-a8ec-c7f44d10e56f" providerId="ADAL" clId="{748EDFF4-4BE3-4DA1-93F3-BCF1FF77E437}" dt="2025-09-12T13:08:38.033" v="348" actId="1076"/>
        <pc:sldMkLst>
          <pc:docMk/>
          <pc:sldMk cId="202119736" sldId="361"/>
        </pc:sldMkLst>
        <pc:picChg chg="add mod">
          <ac:chgData name="Andriichenko Yevheniia" userId="7f699b83-204f-4d4f-a8ec-c7f44d10e56f" providerId="ADAL" clId="{748EDFF4-4BE3-4DA1-93F3-BCF1FF77E437}" dt="2025-09-12T13:08:38.033" v="348" actId="1076"/>
          <ac:picMkLst>
            <pc:docMk/>
            <pc:sldMk cId="202119736" sldId="361"/>
            <ac:picMk id="6" creationId="{3B7A9D46-B535-3C40-1AC8-FCC3D0AF1391}"/>
          </ac:picMkLst>
        </pc:picChg>
      </pc:sldChg>
      <pc:sldChg chg="addSp modSp add mod">
        <pc:chgData name="Andriichenko Yevheniia" userId="7f699b83-204f-4d4f-a8ec-c7f44d10e56f" providerId="ADAL" clId="{748EDFF4-4BE3-4DA1-93F3-BCF1FF77E437}" dt="2025-09-18T04:54:23.200" v="1141" actId="5793"/>
        <pc:sldMkLst>
          <pc:docMk/>
          <pc:sldMk cId="1465256237" sldId="362"/>
        </pc:sldMkLst>
        <pc:spChg chg="mod">
          <ac:chgData name="Andriichenko Yevheniia" userId="7f699b83-204f-4d4f-a8ec-c7f44d10e56f" providerId="ADAL" clId="{748EDFF4-4BE3-4DA1-93F3-BCF1FF77E437}" dt="2025-09-12T14:31:27.326" v="501" actId="1076"/>
          <ac:spMkLst>
            <pc:docMk/>
            <pc:sldMk cId="1465256237" sldId="362"/>
            <ac:spMk id="2" creationId="{0A1D2CFA-F70E-42C7-22E0-E11D4FF3C86A}"/>
          </ac:spMkLst>
        </pc:spChg>
        <pc:spChg chg="mod">
          <ac:chgData name="Andriichenko Yevheniia" userId="7f699b83-204f-4d4f-a8ec-c7f44d10e56f" providerId="ADAL" clId="{748EDFF4-4BE3-4DA1-93F3-BCF1FF77E437}" dt="2025-09-18T04:54:23.200" v="1141" actId="5793"/>
          <ac:spMkLst>
            <pc:docMk/>
            <pc:sldMk cId="1465256237" sldId="362"/>
            <ac:spMk id="4" creationId="{9A2CF225-FF8F-271C-3615-2DC3D3018393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7T17:05:44.171" v="1128" actId="313"/>
        <pc:sldMkLst>
          <pc:docMk/>
          <pc:sldMk cId="1204216811" sldId="363"/>
        </pc:sldMkLst>
        <pc:spChg chg="mod">
          <ac:chgData name="Andriichenko Yevheniia" userId="7f699b83-204f-4d4f-a8ec-c7f44d10e56f" providerId="ADAL" clId="{748EDFF4-4BE3-4DA1-93F3-BCF1FF77E437}" dt="2025-09-12T14:32:18.023" v="512" actId="1076"/>
          <ac:spMkLst>
            <pc:docMk/>
            <pc:sldMk cId="1204216811" sldId="363"/>
            <ac:spMk id="2" creationId="{405A1F63-7EE8-B26F-0CF8-3284F9D2642B}"/>
          </ac:spMkLst>
        </pc:spChg>
        <pc:spChg chg="mod">
          <ac:chgData name="Andriichenko Yevheniia" userId="7f699b83-204f-4d4f-a8ec-c7f44d10e56f" providerId="ADAL" clId="{748EDFF4-4BE3-4DA1-93F3-BCF1FF77E437}" dt="2025-09-17T17:05:44.171" v="1128" actId="313"/>
          <ac:spMkLst>
            <pc:docMk/>
            <pc:sldMk cId="1204216811" sldId="363"/>
            <ac:spMk id="4" creationId="{57402F66-4832-D6E1-2386-E8E5B3D37D4C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2T14:33:59.885" v="535" actId="27636"/>
        <pc:sldMkLst>
          <pc:docMk/>
          <pc:sldMk cId="905108570" sldId="364"/>
        </pc:sldMkLst>
        <pc:spChg chg="mod">
          <ac:chgData name="Andriichenko Yevheniia" userId="7f699b83-204f-4d4f-a8ec-c7f44d10e56f" providerId="ADAL" clId="{748EDFF4-4BE3-4DA1-93F3-BCF1FF77E437}" dt="2025-09-12T14:33:59.885" v="535" actId="27636"/>
          <ac:spMkLst>
            <pc:docMk/>
            <pc:sldMk cId="905108570" sldId="364"/>
            <ac:spMk id="4" creationId="{6EA5A917-073C-4E6E-E949-A82CD7B6F7EA}"/>
          </ac:spMkLst>
        </pc:spChg>
      </pc:sldChg>
      <pc:sldChg chg="addSp delSp modSp new mod modClrScheme chgLayout">
        <pc:chgData name="Andriichenko Yevheniia" userId="7f699b83-204f-4d4f-a8ec-c7f44d10e56f" providerId="ADAL" clId="{748EDFF4-4BE3-4DA1-93F3-BCF1FF77E437}" dt="2025-09-17T17:06:37.671" v="1138" actId="403"/>
        <pc:sldMkLst>
          <pc:docMk/>
          <pc:sldMk cId="2268595774" sldId="365"/>
        </pc:sldMkLst>
        <pc:spChg chg="mod ord modVis">
          <ac:chgData name="Andriichenko Yevheniia" userId="7f699b83-204f-4d4f-a8ec-c7f44d10e56f" providerId="ADAL" clId="{748EDFF4-4BE3-4DA1-93F3-BCF1FF77E437}" dt="2025-09-12T14:03:39.300" v="369" actId="26606"/>
          <ac:spMkLst>
            <pc:docMk/>
            <pc:sldMk cId="2268595774" sldId="365"/>
            <ac:spMk id="3" creationId="{D2AB2AE7-5A1E-AAF9-3ECA-ED318704BF0D}"/>
          </ac:spMkLst>
        </pc:spChg>
        <pc:spChg chg="add mod">
          <ac:chgData name="Andriichenko Yevheniia" userId="7f699b83-204f-4d4f-a8ec-c7f44d10e56f" providerId="ADAL" clId="{748EDFF4-4BE3-4DA1-93F3-BCF1FF77E437}" dt="2025-09-17T17:06:08.613" v="1132" actId="1076"/>
          <ac:spMkLst>
            <pc:docMk/>
            <pc:sldMk cId="2268595774" sldId="365"/>
            <ac:spMk id="9" creationId="{F6BAEDB2-CD8F-59E0-6402-662479BEA2ED}"/>
          </ac:spMkLst>
        </pc:spChg>
        <pc:spChg chg="add mod">
          <ac:chgData name="Andriichenko Yevheniia" userId="7f699b83-204f-4d4f-a8ec-c7f44d10e56f" providerId="ADAL" clId="{748EDFF4-4BE3-4DA1-93F3-BCF1FF77E437}" dt="2025-09-17T17:06:29.257" v="1136" actId="403"/>
          <ac:spMkLst>
            <pc:docMk/>
            <pc:sldMk cId="2268595774" sldId="365"/>
            <ac:spMk id="11" creationId="{1F03742E-6AA8-B9F3-7821-2C8A1C93B4C8}"/>
          </ac:spMkLst>
        </pc:spChg>
        <pc:spChg chg="add mod">
          <ac:chgData name="Andriichenko Yevheniia" userId="7f699b83-204f-4d4f-a8ec-c7f44d10e56f" providerId="ADAL" clId="{748EDFF4-4BE3-4DA1-93F3-BCF1FF77E437}" dt="2025-09-17T17:06:37.671" v="1138" actId="403"/>
          <ac:spMkLst>
            <pc:docMk/>
            <pc:sldMk cId="2268595774" sldId="365"/>
            <ac:spMk id="14" creationId="{A3817188-8EB9-D3E8-8432-F36DE795EFFC}"/>
          </ac:spMkLst>
        </pc:spChg>
        <pc:picChg chg="add mod">
          <ac:chgData name="Andriichenko Yevheniia" userId="7f699b83-204f-4d4f-a8ec-c7f44d10e56f" providerId="ADAL" clId="{748EDFF4-4BE3-4DA1-93F3-BCF1FF77E437}" dt="2025-09-12T14:08:09.720" v="387" actId="1076"/>
          <ac:picMkLst>
            <pc:docMk/>
            <pc:sldMk cId="2268595774" sldId="365"/>
            <ac:picMk id="8" creationId="{B07E5692-5E96-6988-5685-1ECAC59CA76D}"/>
          </ac:picMkLst>
        </pc:picChg>
      </pc:sldChg>
      <pc:sldChg chg="addSp delSp modSp new mod modClrScheme chgLayout">
        <pc:chgData name="Andriichenko Yevheniia" userId="7f699b83-204f-4d4f-a8ec-c7f44d10e56f" providerId="ADAL" clId="{748EDFF4-4BE3-4DA1-93F3-BCF1FF77E437}" dt="2025-09-12T14:44:18.915" v="577" actId="1076"/>
        <pc:sldMkLst>
          <pc:docMk/>
          <pc:sldMk cId="3898233513" sldId="366"/>
        </pc:sldMkLst>
        <pc:spChg chg="mod ord modVis">
          <ac:chgData name="Andriichenko Yevheniia" userId="7f699b83-204f-4d4f-a8ec-c7f44d10e56f" providerId="ADAL" clId="{748EDFF4-4BE3-4DA1-93F3-BCF1FF77E437}" dt="2025-09-12T14:43:54.945" v="571" actId="26606"/>
          <ac:spMkLst>
            <pc:docMk/>
            <pc:sldMk cId="3898233513" sldId="366"/>
            <ac:spMk id="3" creationId="{3318B691-714C-CA39-5A26-221CEF2B1480}"/>
          </ac:spMkLst>
        </pc:spChg>
        <pc:picChg chg="add mod">
          <ac:chgData name="Andriichenko Yevheniia" userId="7f699b83-204f-4d4f-a8ec-c7f44d10e56f" providerId="ADAL" clId="{748EDFF4-4BE3-4DA1-93F3-BCF1FF77E437}" dt="2025-09-12T14:44:18.915" v="577" actId="1076"/>
          <ac:picMkLst>
            <pc:docMk/>
            <pc:sldMk cId="3898233513" sldId="366"/>
            <ac:picMk id="11270" creationId="{745CCD1E-AD62-0C2E-CCE4-B2FB261A9B8A}"/>
          </ac:picMkLst>
        </pc:picChg>
      </pc:sldChg>
      <pc:sldChg chg="addSp modSp add mod">
        <pc:chgData name="Andriichenko Yevheniia" userId="7f699b83-204f-4d4f-a8ec-c7f44d10e56f" providerId="ADAL" clId="{748EDFF4-4BE3-4DA1-93F3-BCF1FF77E437}" dt="2025-09-18T05:05:01.241" v="1161" actId="6549"/>
        <pc:sldMkLst>
          <pc:docMk/>
          <pc:sldMk cId="1330738917" sldId="367"/>
        </pc:sldMkLst>
        <pc:spChg chg="mod">
          <ac:chgData name="Andriichenko Yevheniia" userId="7f699b83-204f-4d4f-a8ec-c7f44d10e56f" providerId="ADAL" clId="{748EDFF4-4BE3-4DA1-93F3-BCF1FF77E437}" dt="2025-09-18T05:05:01.241" v="1161" actId="6549"/>
          <ac:spMkLst>
            <pc:docMk/>
            <pc:sldMk cId="1330738917" sldId="367"/>
            <ac:spMk id="16" creationId="{E12FDA28-2257-1FEE-F698-29471987A357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8T05:07:51.811" v="1165" actId="20577"/>
        <pc:sldMkLst>
          <pc:docMk/>
          <pc:sldMk cId="2033908141" sldId="368"/>
        </pc:sldMkLst>
        <pc:spChg chg="mod">
          <ac:chgData name="Andriichenko Yevheniia" userId="7f699b83-204f-4d4f-a8ec-c7f44d10e56f" providerId="ADAL" clId="{748EDFF4-4BE3-4DA1-93F3-BCF1FF77E437}" dt="2025-09-18T05:07:51.811" v="1165" actId="20577"/>
          <ac:spMkLst>
            <pc:docMk/>
            <pc:sldMk cId="2033908141" sldId="368"/>
            <ac:spMk id="16" creationId="{2E2C2F99-1A76-AD9E-F51E-1FE9A65E9C80}"/>
          </ac:spMkLst>
        </pc:spChg>
      </pc:sldChg>
      <pc:sldChg chg="addSp modSp add mod">
        <pc:chgData name="Andriichenko Yevheniia" userId="7f699b83-204f-4d4f-a8ec-c7f44d10e56f" providerId="ADAL" clId="{748EDFF4-4BE3-4DA1-93F3-BCF1FF77E437}" dt="2025-09-12T14:51:43.760" v="662" actId="20577"/>
        <pc:sldMkLst>
          <pc:docMk/>
          <pc:sldMk cId="1267631245" sldId="369"/>
        </pc:sldMkLst>
        <pc:spChg chg="mod">
          <ac:chgData name="Andriichenko Yevheniia" userId="7f699b83-204f-4d4f-a8ec-c7f44d10e56f" providerId="ADAL" clId="{748EDFF4-4BE3-4DA1-93F3-BCF1FF77E437}" dt="2025-09-12T14:51:43.760" v="662" actId="20577"/>
          <ac:spMkLst>
            <pc:docMk/>
            <pc:sldMk cId="1267631245" sldId="369"/>
            <ac:spMk id="16" creationId="{C815E5F2-06EA-4A0B-D9BC-5114825FE1A0}"/>
          </ac:spMkLst>
        </pc:spChg>
      </pc:sldChg>
      <pc:sldChg chg="addSp delSp modSp add mod ord modClrScheme chgLayout">
        <pc:chgData name="Andriichenko Yevheniia" userId="7f699b83-204f-4d4f-a8ec-c7f44d10e56f" providerId="ADAL" clId="{748EDFF4-4BE3-4DA1-93F3-BCF1FF77E437}" dt="2025-09-17T17:03:56.872" v="1126" actId="1076"/>
        <pc:sldMkLst>
          <pc:docMk/>
          <pc:sldMk cId="974225609" sldId="370"/>
        </pc:sldMkLst>
        <pc:spChg chg="add del mod ord">
          <ac:chgData name="Andriichenko Yevheniia" userId="7f699b83-204f-4d4f-a8ec-c7f44d10e56f" providerId="ADAL" clId="{748EDFF4-4BE3-4DA1-93F3-BCF1FF77E437}" dt="2025-09-17T15:32:58.454" v="818" actId="478"/>
          <ac:spMkLst>
            <pc:docMk/>
            <pc:sldMk cId="974225609" sldId="370"/>
            <ac:spMk id="2" creationId="{FABFCF06-1231-952F-AC66-94D3FA15215E}"/>
          </ac:spMkLst>
        </pc:spChg>
        <pc:spChg chg="add del mod">
          <ac:chgData name="Andriichenko Yevheniia" userId="7f699b83-204f-4d4f-a8ec-c7f44d10e56f" providerId="ADAL" clId="{748EDFF4-4BE3-4DA1-93F3-BCF1FF77E437}" dt="2025-09-17T15:33:00.040" v="819" actId="478"/>
          <ac:spMkLst>
            <pc:docMk/>
            <pc:sldMk cId="974225609" sldId="370"/>
            <ac:spMk id="3" creationId="{26EECEB7-171D-AB05-94BC-506F748C4637}"/>
          </ac:spMkLst>
        </pc:spChg>
        <pc:spChg chg="mod ord">
          <ac:chgData name="Andriichenko Yevheniia" userId="7f699b83-204f-4d4f-a8ec-c7f44d10e56f" providerId="ADAL" clId="{748EDFF4-4BE3-4DA1-93F3-BCF1FF77E437}" dt="2025-09-17T15:32:42.747" v="815" actId="700"/>
          <ac:spMkLst>
            <pc:docMk/>
            <pc:sldMk cId="974225609" sldId="370"/>
            <ac:spMk id="4" creationId="{D9DB402B-1016-6A38-5888-907BCEB9DC6D}"/>
          </ac:spMkLst>
        </pc:spChg>
        <pc:spChg chg="add del mod ord">
          <ac:chgData name="Andriichenko Yevheniia" userId="7f699b83-204f-4d4f-a8ec-c7f44d10e56f" providerId="ADAL" clId="{748EDFF4-4BE3-4DA1-93F3-BCF1FF77E437}" dt="2025-09-17T15:32:52.325" v="816"/>
          <ac:spMkLst>
            <pc:docMk/>
            <pc:sldMk cId="974225609" sldId="370"/>
            <ac:spMk id="5" creationId="{2C6CB4E5-DF06-E25D-3207-E428C1F3D7C0}"/>
          </ac:spMkLst>
        </pc:spChg>
        <pc:spChg chg="add del mod ord">
          <ac:chgData name="Andriichenko Yevheniia" userId="7f699b83-204f-4d4f-a8ec-c7f44d10e56f" providerId="ADAL" clId="{748EDFF4-4BE3-4DA1-93F3-BCF1FF77E437}" dt="2025-09-17T17:02:02.901" v="1089" actId="478"/>
          <ac:spMkLst>
            <pc:docMk/>
            <pc:sldMk cId="974225609" sldId="370"/>
            <ac:spMk id="6" creationId="{3EB07796-E3C7-C0B5-19E3-78E0C07DF7E2}"/>
          </ac:spMkLst>
        </pc:spChg>
        <pc:spChg chg="del mod">
          <ac:chgData name="Andriichenko Yevheniia" userId="7f699b83-204f-4d4f-a8ec-c7f44d10e56f" providerId="ADAL" clId="{748EDFF4-4BE3-4DA1-93F3-BCF1FF77E437}" dt="2025-09-17T15:32:56.683" v="817" actId="478"/>
          <ac:spMkLst>
            <pc:docMk/>
            <pc:sldMk cId="974225609" sldId="370"/>
            <ac:spMk id="7" creationId="{8DAC4D22-53D0-4724-7104-6E97F484D78B}"/>
          </ac:spMkLst>
        </pc:spChg>
        <pc:spChg chg="add mod">
          <ac:chgData name="Andriichenko Yevheniia" userId="7f699b83-204f-4d4f-a8ec-c7f44d10e56f" providerId="ADAL" clId="{748EDFF4-4BE3-4DA1-93F3-BCF1FF77E437}" dt="2025-09-17T17:02:37.177" v="1095" actId="113"/>
          <ac:spMkLst>
            <pc:docMk/>
            <pc:sldMk cId="974225609" sldId="370"/>
            <ac:spMk id="9" creationId="{1483675D-0649-52EE-CA93-85D3DF1EDAAE}"/>
          </ac:spMkLst>
        </pc:spChg>
        <pc:spChg chg="add del mod">
          <ac:chgData name="Andriichenko Yevheniia" userId="7f699b83-204f-4d4f-a8ec-c7f44d10e56f" providerId="ADAL" clId="{748EDFF4-4BE3-4DA1-93F3-BCF1FF77E437}" dt="2025-09-17T16:56:38.228" v="827" actId="478"/>
          <ac:spMkLst>
            <pc:docMk/>
            <pc:sldMk cId="974225609" sldId="370"/>
            <ac:spMk id="11" creationId="{73B936A1-CE61-73E3-55DD-C2B9D30BCED8}"/>
          </ac:spMkLst>
        </pc:spChg>
        <pc:spChg chg="add mod">
          <ac:chgData name="Andriichenko Yevheniia" userId="7f699b83-204f-4d4f-a8ec-c7f44d10e56f" providerId="ADAL" clId="{748EDFF4-4BE3-4DA1-93F3-BCF1FF77E437}" dt="2025-09-17T17:03:56.872" v="1126" actId="1076"/>
          <ac:spMkLst>
            <pc:docMk/>
            <pc:sldMk cId="974225609" sldId="370"/>
            <ac:spMk id="12" creationId="{A888C136-6432-5C43-D0B3-74350540A302}"/>
          </ac:spMkLst>
        </pc:spChg>
        <pc:graphicFrameChg chg="add del mod modGraphic">
          <ac:chgData name="Andriichenko Yevheniia" userId="7f699b83-204f-4d4f-a8ec-c7f44d10e56f" providerId="ADAL" clId="{748EDFF4-4BE3-4DA1-93F3-BCF1FF77E437}" dt="2025-09-17T16:56:35.755" v="826" actId="478"/>
          <ac:graphicFrameMkLst>
            <pc:docMk/>
            <pc:sldMk cId="974225609" sldId="370"/>
            <ac:graphicFrameMk id="8" creationId="{68504EEC-54EE-0FE5-2157-E6D81081BAA5}"/>
          </ac:graphicFrameMkLst>
        </pc:graphicFrameChg>
      </pc:sldChg>
      <pc:sldChg chg="modSp add mod">
        <pc:chgData name="Andriichenko Yevheniia" userId="7f699b83-204f-4d4f-a8ec-c7f44d10e56f" providerId="ADAL" clId="{748EDFF4-4BE3-4DA1-93F3-BCF1FF77E437}" dt="2025-09-17T15:29:46.823" v="813" actId="313"/>
        <pc:sldMkLst>
          <pc:docMk/>
          <pc:sldMk cId="152277982" sldId="371"/>
        </pc:sldMkLst>
        <pc:spChg chg="mod">
          <ac:chgData name="Andriichenko Yevheniia" userId="7f699b83-204f-4d4f-a8ec-c7f44d10e56f" providerId="ADAL" clId="{748EDFF4-4BE3-4DA1-93F3-BCF1FF77E437}" dt="2025-09-17T15:29:46.823" v="813" actId="313"/>
          <ac:spMkLst>
            <pc:docMk/>
            <pc:sldMk cId="152277982" sldId="371"/>
            <ac:spMk id="7" creationId="{E70F3204-5AA3-AA2B-B2B3-AE8CD24A1F4A}"/>
          </ac:spMkLst>
        </pc:spChg>
      </pc:sldChg>
      <pc:sldChg chg="addSp delSp modSp new mod">
        <pc:chgData name="Andriichenko Yevheniia" userId="7f699b83-204f-4d4f-a8ec-c7f44d10e56f" providerId="ADAL" clId="{748EDFF4-4BE3-4DA1-93F3-BCF1FF77E437}" dt="2025-09-18T05:01:19.523" v="1149" actId="1076"/>
        <pc:sldMkLst>
          <pc:docMk/>
          <pc:sldMk cId="4282871970" sldId="373"/>
        </pc:sldMkLst>
        <pc:spChg chg="del">
          <ac:chgData name="Andriichenko Yevheniia" userId="7f699b83-204f-4d4f-a8ec-c7f44d10e56f" providerId="ADAL" clId="{748EDFF4-4BE3-4DA1-93F3-BCF1FF77E437}" dt="2025-09-18T05:01:06.361" v="1147" actId="478"/>
          <ac:spMkLst>
            <pc:docMk/>
            <pc:sldMk cId="4282871970" sldId="373"/>
            <ac:spMk id="2" creationId="{3E71B4ED-29B1-AB91-9BE7-B2CE3876740C}"/>
          </ac:spMkLst>
        </pc:spChg>
        <pc:spChg chg="del">
          <ac:chgData name="Andriichenko Yevheniia" userId="7f699b83-204f-4d4f-a8ec-c7f44d10e56f" providerId="ADAL" clId="{748EDFF4-4BE3-4DA1-93F3-BCF1FF77E437}" dt="2025-09-18T05:01:09.798" v="1148" actId="478"/>
          <ac:spMkLst>
            <pc:docMk/>
            <pc:sldMk cId="4282871970" sldId="373"/>
            <ac:spMk id="4" creationId="{8C27C552-15AE-4BEB-CB37-3D819C19EB68}"/>
          </ac:spMkLst>
        </pc:spChg>
        <pc:spChg chg="add mod">
          <ac:chgData name="Andriichenko Yevheniia" userId="7f699b83-204f-4d4f-a8ec-c7f44d10e56f" providerId="ADAL" clId="{748EDFF4-4BE3-4DA1-93F3-BCF1FF77E437}" dt="2025-09-18T04:59:11.473" v="1145" actId="14100"/>
          <ac:spMkLst>
            <pc:docMk/>
            <pc:sldMk cId="4282871970" sldId="373"/>
            <ac:spMk id="5" creationId="{12D0DEFC-07FB-7EE5-B916-CA905AE6F1FB}"/>
          </ac:spMkLst>
        </pc:spChg>
        <pc:picChg chg="add mod">
          <ac:chgData name="Andriichenko Yevheniia" userId="7f699b83-204f-4d4f-a8ec-c7f44d10e56f" providerId="ADAL" clId="{748EDFF4-4BE3-4DA1-93F3-BCF1FF77E437}" dt="2025-09-18T05:01:19.523" v="1149" actId="1076"/>
          <ac:picMkLst>
            <pc:docMk/>
            <pc:sldMk cId="4282871970" sldId="373"/>
            <ac:picMk id="7" creationId="{1D855B4F-993C-09E0-2085-A54CB141559B}"/>
          </ac:picMkLst>
        </pc:picChg>
      </pc:sldChg>
      <pc:sldChg chg="addSp delSp modSp new mod">
        <pc:chgData name="Andriichenko Yevheniia" userId="7f699b83-204f-4d4f-a8ec-c7f44d10e56f" providerId="ADAL" clId="{748EDFF4-4BE3-4DA1-93F3-BCF1FF77E437}" dt="2025-09-18T05:03:23.745" v="1160" actId="1076"/>
        <pc:sldMkLst>
          <pc:docMk/>
          <pc:sldMk cId="3611789631" sldId="374"/>
        </pc:sldMkLst>
        <pc:spChg chg="del">
          <ac:chgData name="Andriichenko Yevheniia" userId="7f699b83-204f-4d4f-a8ec-c7f44d10e56f" providerId="ADAL" clId="{748EDFF4-4BE3-4DA1-93F3-BCF1FF77E437}" dt="2025-09-18T05:02:47.618" v="1153" actId="478"/>
          <ac:spMkLst>
            <pc:docMk/>
            <pc:sldMk cId="3611789631" sldId="374"/>
            <ac:spMk id="2" creationId="{3CC63980-3E3C-F869-1F00-855704C99678}"/>
          </ac:spMkLst>
        </pc:spChg>
        <pc:spChg chg="del">
          <ac:chgData name="Andriichenko Yevheniia" userId="7f699b83-204f-4d4f-a8ec-c7f44d10e56f" providerId="ADAL" clId="{748EDFF4-4BE3-4DA1-93F3-BCF1FF77E437}" dt="2025-09-18T05:02:50.689" v="1154" actId="478"/>
          <ac:spMkLst>
            <pc:docMk/>
            <pc:sldMk cId="3611789631" sldId="374"/>
            <ac:spMk id="4" creationId="{BE7D2217-67B1-BF73-E0C0-E25C7F20726F}"/>
          </ac:spMkLst>
        </pc:spChg>
        <pc:spChg chg="add mod">
          <ac:chgData name="Andriichenko Yevheniia" userId="7f699b83-204f-4d4f-a8ec-c7f44d10e56f" providerId="ADAL" clId="{748EDFF4-4BE3-4DA1-93F3-BCF1FF77E437}" dt="2025-09-18T05:03:23.745" v="1160" actId="1076"/>
          <ac:spMkLst>
            <pc:docMk/>
            <pc:sldMk cId="3611789631" sldId="374"/>
            <ac:spMk id="8" creationId="{352DB2B1-5B42-1A30-2302-3F77F4C6E54E}"/>
          </ac:spMkLst>
        </pc:spChg>
        <pc:picChg chg="add mod">
          <ac:chgData name="Andriichenko Yevheniia" userId="7f699b83-204f-4d4f-a8ec-c7f44d10e56f" providerId="ADAL" clId="{748EDFF4-4BE3-4DA1-93F3-BCF1FF77E437}" dt="2025-09-18T05:02:54.665" v="1155" actId="1076"/>
          <ac:picMkLst>
            <pc:docMk/>
            <pc:sldMk cId="3611789631" sldId="374"/>
            <ac:picMk id="6" creationId="{C635A931-5FDB-48DD-A3C4-ABC5896F61F7}"/>
          </ac:picMkLst>
        </pc:picChg>
      </pc:sldChg>
      <pc:sldChg chg="addSp new mod">
        <pc:chgData name="Andriichenko Yevheniia" userId="7f699b83-204f-4d4f-a8ec-c7f44d10e56f" providerId="ADAL" clId="{748EDFF4-4BE3-4DA1-93F3-BCF1FF77E437}" dt="2025-09-18T05:07:20.639" v="1163" actId="22"/>
        <pc:sldMkLst>
          <pc:docMk/>
          <pc:sldMk cId="3941218808" sldId="375"/>
        </pc:sldMkLst>
        <pc:picChg chg="add">
          <ac:chgData name="Andriichenko Yevheniia" userId="7f699b83-204f-4d4f-a8ec-c7f44d10e56f" providerId="ADAL" clId="{748EDFF4-4BE3-4DA1-93F3-BCF1FF77E437}" dt="2025-09-18T05:07:20.639" v="1163" actId="22"/>
          <ac:picMkLst>
            <pc:docMk/>
            <pc:sldMk cId="3941218808" sldId="375"/>
            <ac:picMk id="7" creationId="{19BE2D92-36D5-D9DC-3D30-36309E35D759}"/>
          </ac:picMkLst>
        </pc:picChg>
      </pc:sldChg>
      <pc:sldChg chg="addSp modSp new mod">
        <pc:chgData name="Andriichenko Yevheniia" userId="7f699b83-204f-4d4f-a8ec-c7f44d10e56f" providerId="ADAL" clId="{748EDFF4-4BE3-4DA1-93F3-BCF1FF77E437}" dt="2025-09-18T05:09:02.515" v="1168" actId="1076"/>
        <pc:sldMkLst>
          <pc:docMk/>
          <pc:sldMk cId="334221787" sldId="376"/>
        </pc:sldMkLst>
        <pc:picChg chg="add mod">
          <ac:chgData name="Andriichenko Yevheniia" userId="7f699b83-204f-4d4f-a8ec-c7f44d10e56f" providerId="ADAL" clId="{748EDFF4-4BE3-4DA1-93F3-BCF1FF77E437}" dt="2025-09-18T05:09:02.515" v="1168" actId="1076"/>
          <ac:picMkLst>
            <pc:docMk/>
            <pc:sldMk cId="334221787" sldId="376"/>
            <ac:picMk id="7" creationId="{15CA6D8F-F4F0-AFFA-D41D-41E41E2BBF34}"/>
          </ac:picMkLst>
        </pc:picChg>
      </pc:sldChg>
    </pc:docChg>
  </pc:docChgLst>
  <pc:docChgLst>
    <pc:chgData name="Softic Safet" userId="S::b53010@campus02.at::c077c6c2-b36a-4005-a8b0-dc79aef66a2f" providerId="AD" clId="Web-{781EE493-D56E-A703-EAC9-49FC71CE32A2}"/>
    <pc:docChg chg="addSld delSld modSld sldOrd">
      <pc:chgData name="Softic Safet" userId="S::b53010@campus02.at::c077c6c2-b36a-4005-a8b0-dc79aef66a2f" providerId="AD" clId="Web-{781EE493-D56E-A703-EAC9-49FC71CE32A2}" dt="2025-09-17T07:14:02.742" v="29"/>
      <pc:docMkLst>
        <pc:docMk/>
      </pc:docMkLst>
      <pc:sldChg chg="ord">
        <pc:chgData name="Softic Safet" userId="S::b53010@campus02.at::c077c6c2-b36a-4005-a8b0-dc79aef66a2f" providerId="AD" clId="Web-{781EE493-D56E-A703-EAC9-49FC71CE32A2}" dt="2025-09-17T07:10:20.565" v="2"/>
        <pc:sldMkLst>
          <pc:docMk/>
          <pc:sldMk cId="3002108605" sldId="303"/>
        </pc:sldMkLst>
      </pc:sldChg>
      <pc:sldChg chg="addSp delSp modSp mod modClrScheme chgLayout">
        <pc:chgData name="Softic Safet" userId="S::b53010@campus02.at::c077c6c2-b36a-4005-a8b0-dc79aef66a2f" providerId="AD" clId="Web-{781EE493-D56E-A703-EAC9-49FC71CE32A2}" dt="2025-09-17T07:12:47.444" v="26"/>
        <pc:sldMkLst>
          <pc:docMk/>
          <pc:sldMk cId="2202437675" sldId="312"/>
        </pc:sldMkLst>
        <pc:spChg chg="mod">
          <ac:chgData name="Softic Safet" userId="S::b53010@campus02.at::c077c6c2-b36a-4005-a8b0-dc79aef66a2f" providerId="AD" clId="Web-{781EE493-D56E-A703-EAC9-49FC71CE32A2}" dt="2025-09-17T07:12:47.444" v="26"/>
          <ac:spMkLst>
            <pc:docMk/>
            <pc:sldMk cId="2202437675" sldId="312"/>
            <ac:spMk id="2" creationId="{4207FF65-A536-F639-8591-ED024C223308}"/>
          </ac:spMkLst>
        </pc:spChg>
        <pc:spChg chg="add del mod">
          <ac:chgData name="Softic Safet" userId="S::b53010@campus02.at::c077c6c2-b36a-4005-a8b0-dc79aef66a2f" providerId="AD" clId="Web-{781EE493-D56E-A703-EAC9-49FC71CE32A2}" dt="2025-09-17T07:12:43.584" v="24"/>
          <ac:spMkLst>
            <pc:docMk/>
            <pc:sldMk cId="2202437675" sldId="312"/>
            <ac:spMk id="7" creationId="{2BE76307-5549-5787-C76B-11AA730B66F2}"/>
          </ac:spMkLst>
        </pc:spChg>
        <pc:spChg chg="add del mod">
          <ac:chgData name="Softic Safet" userId="S::b53010@campus02.at::c077c6c2-b36a-4005-a8b0-dc79aef66a2f" providerId="AD" clId="Web-{781EE493-D56E-A703-EAC9-49FC71CE32A2}" dt="2025-09-17T07:12:47.444" v="26"/>
          <ac:spMkLst>
            <pc:docMk/>
            <pc:sldMk cId="2202437675" sldId="312"/>
            <ac:spMk id="9" creationId="{294DD5D5-1F1B-537B-6DF0-579D92623B17}"/>
          </ac:spMkLst>
        </pc:spChg>
        <pc:spChg chg="add del mod">
          <ac:chgData name="Softic Safet" userId="S::b53010@campus02.at::c077c6c2-b36a-4005-a8b0-dc79aef66a2f" providerId="AD" clId="Web-{781EE493-D56E-A703-EAC9-49FC71CE32A2}" dt="2025-09-17T07:12:47.444" v="26"/>
          <ac:spMkLst>
            <pc:docMk/>
            <pc:sldMk cId="2202437675" sldId="312"/>
            <ac:spMk id="10" creationId="{DF987001-44E5-A04E-5D4C-A774114CEEFA}"/>
          </ac:spMkLst>
        </pc:spChg>
      </pc:sldChg>
      <pc:sldChg chg="ord">
        <pc:chgData name="Softic Safet" userId="S::b53010@campus02.at::c077c6c2-b36a-4005-a8b0-dc79aef66a2f" providerId="AD" clId="Web-{781EE493-D56E-A703-EAC9-49FC71CE32A2}" dt="2025-09-17T07:09:36.064" v="1"/>
        <pc:sldMkLst>
          <pc:docMk/>
          <pc:sldMk cId="2498021601" sldId="321"/>
        </pc:sldMkLst>
      </pc:sldChg>
      <pc:sldChg chg="del">
        <pc:chgData name="Softic Safet" userId="S::b53010@campus02.at::c077c6c2-b36a-4005-a8b0-dc79aef66a2f" providerId="AD" clId="Web-{781EE493-D56E-A703-EAC9-49FC71CE32A2}" dt="2025-09-17T07:13:29.929" v="27"/>
        <pc:sldMkLst>
          <pc:docMk/>
          <pc:sldMk cId="1686213229" sldId="322"/>
        </pc:sldMkLst>
      </pc:sldChg>
      <pc:sldChg chg="del">
        <pc:chgData name="Softic Safet" userId="S::b53010@campus02.at::c077c6c2-b36a-4005-a8b0-dc79aef66a2f" providerId="AD" clId="Web-{781EE493-D56E-A703-EAC9-49FC71CE32A2}" dt="2025-09-17T07:14:01.757" v="28"/>
        <pc:sldMkLst>
          <pc:docMk/>
          <pc:sldMk cId="2464607086" sldId="339"/>
        </pc:sldMkLst>
      </pc:sldChg>
      <pc:sldChg chg="del">
        <pc:chgData name="Softic Safet" userId="S::b53010@campus02.at::c077c6c2-b36a-4005-a8b0-dc79aef66a2f" providerId="AD" clId="Web-{781EE493-D56E-A703-EAC9-49FC71CE32A2}" dt="2025-09-17T07:14:02.742" v="29"/>
        <pc:sldMkLst>
          <pc:docMk/>
          <pc:sldMk cId="1493561484" sldId="340"/>
        </pc:sldMkLst>
      </pc:sldChg>
      <pc:sldChg chg="modSp">
        <pc:chgData name="Softic Safet" userId="S::b53010@campus02.at::c077c6c2-b36a-4005-a8b0-dc79aef66a2f" providerId="AD" clId="Web-{781EE493-D56E-A703-EAC9-49FC71CE32A2}" dt="2025-09-17T07:11:24.582" v="8"/>
        <pc:sldMkLst>
          <pc:docMk/>
          <pc:sldMk cId="3513221904" sldId="341"/>
        </pc:sldMkLst>
        <pc:spChg chg="ord">
          <ac:chgData name="Softic Safet" userId="S::b53010@campus02.at::c077c6c2-b36a-4005-a8b0-dc79aef66a2f" providerId="AD" clId="Web-{781EE493-D56E-A703-EAC9-49FC71CE32A2}" dt="2025-09-17T07:11:24.582" v="8"/>
          <ac:spMkLst>
            <pc:docMk/>
            <pc:sldMk cId="3513221904" sldId="341"/>
            <ac:spMk id="4" creationId="{B4E9385E-701B-FE8B-0679-6CD49C05D18B}"/>
          </ac:spMkLst>
        </pc:spChg>
        <pc:spChg chg="mod">
          <ac:chgData name="Softic Safet" userId="S::b53010@campus02.at::c077c6c2-b36a-4005-a8b0-dc79aef66a2f" providerId="AD" clId="Web-{781EE493-D56E-A703-EAC9-49FC71CE32A2}" dt="2025-09-17T07:11:24.582" v="8"/>
          <ac:spMkLst>
            <pc:docMk/>
            <pc:sldMk cId="3513221904" sldId="341"/>
            <ac:spMk id="12" creationId="{1F2FBFB0-D603-CEAD-7126-D2C24E37702A}"/>
          </ac:spMkLst>
        </pc:spChg>
        <pc:picChg chg="mod">
          <ac:chgData name="Softic Safet" userId="S::b53010@campus02.at::c077c6c2-b36a-4005-a8b0-dc79aef66a2f" providerId="AD" clId="Web-{781EE493-D56E-A703-EAC9-49FC71CE32A2}" dt="2025-09-17T07:11:24.582" v="8"/>
          <ac:picMkLst>
            <pc:docMk/>
            <pc:sldMk cId="3513221904" sldId="341"/>
            <ac:picMk id="31" creationId="{D8BF6A55-D8D0-AB34-0098-4B6A0AEB6C20}"/>
          </ac:picMkLst>
        </pc:picChg>
      </pc:sldChg>
      <pc:sldChg chg="del">
        <pc:chgData name="Softic Safet" userId="S::b53010@campus02.at::c077c6c2-b36a-4005-a8b0-dc79aef66a2f" providerId="AD" clId="Web-{781EE493-D56E-A703-EAC9-49FC71CE32A2}" dt="2025-09-17T07:12:12.521" v="10"/>
        <pc:sldMkLst>
          <pc:docMk/>
          <pc:sldMk cId="2696519247" sldId="348"/>
        </pc:sldMkLst>
      </pc:sldChg>
      <pc:sldChg chg="modSp add replId">
        <pc:chgData name="Softic Safet" userId="S::b53010@campus02.at::c077c6c2-b36a-4005-a8b0-dc79aef66a2f" providerId="AD" clId="Web-{781EE493-D56E-A703-EAC9-49FC71CE32A2}" dt="2025-09-17T07:11:36.739" v="9"/>
        <pc:sldMkLst>
          <pc:docMk/>
          <pc:sldMk cId="2301460073" sldId="372"/>
        </pc:sldMkLst>
        <pc:spChg chg="ord">
          <ac:chgData name="Softic Safet" userId="S::b53010@campus02.at::c077c6c2-b36a-4005-a8b0-dc79aef66a2f" providerId="AD" clId="Web-{781EE493-D56E-A703-EAC9-49FC71CE32A2}" dt="2025-09-17T07:11:36.739" v="9"/>
          <ac:spMkLst>
            <pc:docMk/>
            <pc:sldMk cId="2301460073" sldId="372"/>
            <ac:spMk id="4" creationId="{C1B7CE4C-1EC3-82A0-1528-DAB6A33DB2D1}"/>
          </ac:spMkLst>
        </pc:spChg>
        <pc:spChg chg="mod">
          <ac:chgData name="Softic Safet" userId="S::b53010@campus02.at::c077c6c2-b36a-4005-a8b0-dc79aef66a2f" providerId="AD" clId="Web-{781EE493-D56E-A703-EAC9-49FC71CE32A2}" dt="2025-09-17T07:11:36.739" v="9"/>
          <ac:spMkLst>
            <pc:docMk/>
            <pc:sldMk cId="2301460073" sldId="372"/>
            <ac:spMk id="12" creationId="{57A4F8A7-4365-A7B2-052A-D432D5AF3192}"/>
          </ac:spMkLst>
        </pc:spChg>
        <pc:picChg chg="mod">
          <ac:chgData name="Softic Safet" userId="S::b53010@campus02.at::c077c6c2-b36a-4005-a8b0-dc79aef66a2f" providerId="AD" clId="Web-{781EE493-D56E-A703-EAC9-49FC71CE32A2}" dt="2025-09-17T07:11:36.739" v="9"/>
          <ac:picMkLst>
            <pc:docMk/>
            <pc:sldMk cId="2301460073" sldId="372"/>
            <ac:picMk id="31" creationId="{9F621F1D-824F-064A-1F13-804A804063A9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8D22A2-71EF-4083-8648-81F84989E40C}" type="doc">
      <dgm:prSet loTypeId="urn:microsoft.com/office/officeart/2009/3/layout/SubSte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AT"/>
        </a:p>
      </dgm:t>
    </dgm:pt>
    <dgm:pt modelId="{F2214FF3-C838-4815-BD34-BE92CFA1D0CA}">
      <dgm:prSet phldrT="[Text]" custT="1"/>
      <dgm:spPr/>
      <dgm:t>
        <a:bodyPr/>
        <a:lstStyle/>
        <a:p>
          <a:r>
            <a:rPr lang="en-GB" sz="1600" noProof="0"/>
            <a:t>Idea</a:t>
          </a:r>
        </a:p>
      </dgm:t>
    </dgm:pt>
    <dgm:pt modelId="{4F20C4A4-3B55-44DA-BF9D-EF13A1AB3E25}" type="parTrans" cxnId="{7A07E505-E967-42E0-A39D-C5B22936FB15}">
      <dgm:prSet/>
      <dgm:spPr/>
      <dgm:t>
        <a:bodyPr/>
        <a:lstStyle/>
        <a:p>
          <a:endParaRPr lang="de-AT"/>
        </a:p>
      </dgm:t>
    </dgm:pt>
    <dgm:pt modelId="{6674FF7B-F8EC-44A2-B93F-583153B64B6F}" type="sibTrans" cxnId="{7A07E505-E967-42E0-A39D-C5B22936FB15}">
      <dgm:prSet/>
      <dgm:spPr/>
      <dgm:t>
        <a:bodyPr/>
        <a:lstStyle/>
        <a:p>
          <a:endParaRPr lang="de-AT"/>
        </a:p>
      </dgm:t>
    </dgm:pt>
    <dgm:pt modelId="{C3CB6206-C4C0-4696-8397-D9D6EFE0A733}">
      <dgm:prSet phldrT="[Text]" custT="1"/>
      <dgm:spPr/>
      <dgm:t>
        <a:bodyPr/>
        <a:lstStyle/>
        <a:p>
          <a:r>
            <a:rPr lang="de-AT" sz="1200" noProof="0"/>
            <a:t>Find Business idea</a:t>
          </a:r>
          <a:endParaRPr lang="en-GB" sz="1200" noProof="0"/>
        </a:p>
      </dgm:t>
    </dgm:pt>
    <dgm:pt modelId="{ED35747B-2E14-4C61-99AE-BD4654F0974F}" type="parTrans" cxnId="{27C3D432-8F94-42E6-8402-0A6ED9D77AB6}">
      <dgm:prSet/>
      <dgm:spPr/>
      <dgm:t>
        <a:bodyPr/>
        <a:lstStyle/>
        <a:p>
          <a:endParaRPr lang="de-AT"/>
        </a:p>
      </dgm:t>
    </dgm:pt>
    <dgm:pt modelId="{529C7BB6-0DF5-4AA2-990B-DBFD649A56B5}" type="sibTrans" cxnId="{27C3D432-8F94-42E6-8402-0A6ED9D77AB6}">
      <dgm:prSet/>
      <dgm:spPr/>
      <dgm:t>
        <a:bodyPr/>
        <a:lstStyle/>
        <a:p>
          <a:endParaRPr lang="de-AT"/>
        </a:p>
      </dgm:t>
    </dgm:pt>
    <dgm:pt modelId="{79BCA25A-9D8F-4DD9-9161-396BDC261A11}">
      <dgm:prSet phldrT="[Text]" custT="1"/>
      <dgm:spPr/>
      <dgm:t>
        <a:bodyPr/>
        <a:lstStyle/>
        <a:p>
          <a:r>
            <a:rPr lang="en-GB" sz="1600" noProof="0"/>
            <a:t>Planning</a:t>
          </a:r>
        </a:p>
      </dgm:t>
    </dgm:pt>
    <dgm:pt modelId="{33692E46-C8FE-4D75-8CFE-7B81BFAEC0B0}" type="parTrans" cxnId="{F1AA3B76-3730-4FB0-82FC-1DD7062298E8}">
      <dgm:prSet/>
      <dgm:spPr/>
      <dgm:t>
        <a:bodyPr/>
        <a:lstStyle/>
        <a:p>
          <a:endParaRPr lang="de-AT"/>
        </a:p>
      </dgm:t>
    </dgm:pt>
    <dgm:pt modelId="{448D5DEB-A621-4007-810D-EC94E621A4F2}" type="sibTrans" cxnId="{F1AA3B76-3730-4FB0-82FC-1DD7062298E8}">
      <dgm:prSet/>
      <dgm:spPr/>
      <dgm:t>
        <a:bodyPr/>
        <a:lstStyle/>
        <a:p>
          <a:endParaRPr lang="de-AT"/>
        </a:p>
      </dgm:t>
    </dgm:pt>
    <dgm:pt modelId="{6F7ABC24-F0B8-4D75-B075-A918628A8DE0}">
      <dgm:prSet phldrT="[Text]" custT="1"/>
      <dgm:spPr/>
      <dgm:t>
        <a:bodyPr/>
        <a:lstStyle/>
        <a:p>
          <a:r>
            <a:rPr lang="de-AT" sz="1200" noProof="0"/>
            <a:t>Trade law </a:t>
          </a:r>
          <a:endParaRPr lang="en-GB" sz="1200" noProof="0"/>
        </a:p>
      </dgm:t>
    </dgm:pt>
    <dgm:pt modelId="{B96D132A-D254-405F-884B-D4F0B76920B3}" type="parTrans" cxnId="{67B00836-0F5D-45A1-9E04-28B92CC4A572}">
      <dgm:prSet/>
      <dgm:spPr/>
      <dgm:t>
        <a:bodyPr/>
        <a:lstStyle/>
        <a:p>
          <a:endParaRPr lang="de-AT"/>
        </a:p>
      </dgm:t>
    </dgm:pt>
    <dgm:pt modelId="{628BA843-9875-419F-A3E7-E2A5AB9B51CE}" type="sibTrans" cxnId="{67B00836-0F5D-45A1-9E04-28B92CC4A572}">
      <dgm:prSet/>
      <dgm:spPr/>
      <dgm:t>
        <a:bodyPr/>
        <a:lstStyle/>
        <a:p>
          <a:endParaRPr lang="de-AT"/>
        </a:p>
      </dgm:t>
    </dgm:pt>
    <dgm:pt modelId="{8D9275AC-7C84-44A9-A7A2-16E3C87022BD}">
      <dgm:prSet phldrT="[Text]" custT="1"/>
      <dgm:spPr/>
      <dgm:t>
        <a:bodyPr/>
        <a:lstStyle/>
        <a:p>
          <a:r>
            <a:rPr lang="en-GB" sz="1600" noProof="0"/>
            <a:t>Starting</a:t>
          </a:r>
        </a:p>
      </dgm:t>
    </dgm:pt>
    <dgm:pt modelId="{94D048E4-7063-4C37-9D80-0809556C91C9}" type="parTrans" cxnId="{4F199F07-D090-491B-A1CA-776F308C3B41}">
      <dgm:prSet/>
      <dgm:spPr/>
      <dgm:t>
        <a:bodyPr/>
        <a:lstStyle/>
        <a:p>
          <a:endParaRPr lang="de-AT"/>
        </a:p>
      </dgm:t>
    </dgm:pt>
    <dgm:pt modelId="{D1610AB1-0C71-4B89-BFAF-B480CD454313}" type="sibTrans" cxnId="{4F199F07-D090-491B-A1CA-776F308C3B41}">
      <dgm:prSet/>
      <dgm:spPr/>
      <dgm:t>
        <a:bodyPr/>
        <a:lstStyle/>
        <a:p>
          <a:endParaRPr lang="de-AT"/>
        </a:p>
      </dgm:t>
    </dgm:pt>
    <dgm:pt modelId="{85058679-E47C-4BEE-855D-7FA8FD324230}">
      <dgm:prSet custT="1"/>
      <dgm:spPr/>
      <dgm:t>
        <a:bodyPr/>
        <a:lstStyle/>
        <a:p>
          <a:r>
            <a:rPr lang="de-AT" sz="1200" noProof="0"/>
            <a:t>Personal qualities</a:t>
          </a:r>
        </a:p>
      </dgm:t>
    </dgm:pt>
    <dgm:pt modelId="{F788B7A1-C164-47B2-ADBB-96C4A82DC31B}" type="parTrans" cxnId="{604FD382-CCDA-4258-A938-E2DB31DC139B}">
      <dgm:prSet/>
      <dgm:spPr/>
      <dgm:t>
        <a:bodyPr/>
        <a:lstStyle/>
        <a:p>
          <a:endParaRPr lang="de-AT"/>
        </a:p>
      </dgm:t>
    </dgm:pt>
    <dgm:pt modelId="{B6A4DF3E-338B-4876-B114-9EC71AF1D249}" type="sibTrans" cxnId="{604FD382-CCDA-4258-A938-E2DB31DC139B}">
      <dgm:prSet/>
      <dgm:spPr/>
      <dgm:t>
        <a:bodyPr/>
        <a:lstStyle/>
        <a:p>
          <a:endParaRPr lang="de-AT"/>
        </a:p>
      </dgm:t>
    </dgm:pt>
    <dgm:pt modelId="{2D730CE1-5A37-437F-95CE-F2AA0B916082}">
      <dgm:prSet custT="1"/>
      <dgm:spPr/>
      <dgm:t>
        <a:bodyPr/>
        <a:lstStyle/>
        <a:p>
          <a:r>
            <a:rPr lang="en-US" sz="1200" noProof="0"/>
            <a:t>Selecting a legal form</a:t>
          </a:r>
          <a:endParaRPr lang="de-AT" sz="1200" noProof="0"/>
        </a:p>
      </dgm:t>
    </dgm:pt>
    <dgm:pt modelId="{A6062CE4-7D64-4DB3-96A3-B9D10407F3E3}" type="parTrans" cxnId="{0AE481E0-BF60-47BF-9E11-43CEA074CFD3}">
      <dgm:prSet/>
      <dgm:spPr/>
      <dgm:t>
        <a:bodyPr/>
        <a:lstStyle/>
        <a:p>
          <a:endParaRPr lang="de-AT"/>
        </a:p>
      </dgm:t>
    </dgm:pt>
    <dgm:pt modelId="{B3605D0F-6967-4731-8780-823580D44556}" type="sibTrans" cxnId="{0AE481E0-BF60-47BF-9E11-43CEA074CFD3}">
      <dgm:prSet/>
      <dgm:spPr/>
      <dgm:t>
        <a:bodyPr/>
        <a:lstStyle/>
        <a:p>
          <a:endParaRPr lang="de-AT"/>
        </a:p>
      </dgm:t>
    </dgm:pt>
    <dgm:pt modelId="{F607BBF0-77F1-4E6E-9855-B6E303EC9468}">
      <dgm:prSet custT="1"/>
      <dgm:spPr/>
      <dgm:t>
        <a:bodyPr/>
        <a:lstStyle/>
        <a:p>
          <a:r>
            <a:rPr lang="en-US" sz="1200" noProof="0"/>
            <a:t>Choosing a location</a:t>
          </a:r>
          <a:endParaRPr lang="de-AT" sz="1200" noProof="0"/>
        </a:p>
      </dgm:t>
    </dgm:pt>
    <dgm:pt modelId="{61209516-A153-4058-892A-D71F92C4259F}" type="parTrans" cxnId="{49679DAD-5F3F-4E49-92E4-D50417BF6382}">
      <dgm:prSet/>
      <dgm:spPr/>
      <dgm:t>
        <a:bodyPr/>
        <a:lstStyle/>
        <a:p>
          <a:endParaRPr lang="de-AT"/>
        </a:p>
      </dgm:t>
    </dgm:pt>
    <dgm:pt modelId="{0DB9586A-7783-44CE-BA3A-050ABBA0BD28}" type="sibTrans" cxnId="{49679DAD-5F3F-4E49-92E4-D50417BF6382}">
      <dgm:prSet/>
      <dgm:spPr/>
      <dgm:t>
        <a:bodyPr/>
        <a:lstStyle/>
        <a:p>
          <a:endParaRPr lang="de-AT"/>
        </a:p>
      </dgm:t>
    </dgm:pt>
    <dgm:pt modelId="{6D3FF9ED-E2CC-44F6-B007-7A98E0B9E0BC}">
      <dgm:prSet custT="1"/>
      <dgm:spPr/>
      <dgm:t>
        <a:bodyPr/>
        <a:lstStyle/>
        <a:p>
          <a:r>
            <a:rPr lang="en-US" sz="1200" noProof="0"/>
            <a:t>Business premises law</a:t>
          </a:r>
          <a:endParaRPr lang="de-AT" sz="1200" noProof="0"/>
        </a:p>
      </dgm:t>
    </dgm:pt>
    <dgm:pt modelId="{EBCE6A15-C371-407B-87CB-9CF299850A67}" type="parTrans" cxnId="{812572C2-C9D4-4CFE-91CA-4FC425D3B892}">
      <dgm:prSet/>
      <dgm:spPr/>
      <dgm:t>
        <a:bodyPr/>
        <a:lstStyle/>
        <a:p>
          <a:endParaRPr lang="de-AT"/>
        </a:p>
      </dgm:t>
    </dgm:pt>
    <dgm:pt modelId="{102E2173-0CA8-4069-A9D6-121C21ACD9CB}" type="sibTrans" cxnId="{812572C2-C9D4-4CFE-91CA-4FC425D3B892}">
      <dgm:prSet/>
      <dgm:spPr/>
      <dgm:t>
        <a:bodyPr/>
        <a:lstStyle/>
        <a:p>
          <a:endParaRPr lang="de-AT"/>
        </a:p>
      </dgm:t>
    </dgm:pt>
    <dgm:pt modelId="{BB632D50-D306-42A2-8EE7-3480CBB8D72A}">
      <dgm:prSet custT="1"/>
      <dgm:spPr/>
      <dgm:t>
        <a:bodyPr/>
        <a:lstStyle/>
        <a:p>
          <a:r>
            <a:rPr lang="en-US" sz="1200" noProof="0"/>
            <a:t>Marketing and competition</a:t>
          </a:r>
          <a:endParaRPr lang="de-AT" sz="1200" noProof="0"/>
        </a:p>
      </dgm:t>
    </dgm:pt>
    <dgm:pt modelId="{77171A04-1CA7-487F-ABC4-E2AAF30BBB46}" type="parTrans" cxnId="{6D16A3B8-E9A4-4783-B66A-C168ADDDD2A8}">
      <dgm:prSet/>
      <dgm:spPr/>
      <dgm:t>
        <a:bodyPr/>
        <a:lstStyle/>
        <a:p>
          <a:endParaRPr lang="de-AT"/>
        </a:p>
      </dgm:t>
    </dgm:pt>
    <dgm:pt modelId="{06C5D17E-5A48-4B70-A2A6-BDCF8EAC0156}" type="sibTrans" cxnId="{6D16A3B8-E9A4-4783-B66A-C168ADDDD2A8}">
      <dgm:prSet/>
      <dgm:spPr/>
      <dgm:t>
        <a:bodyPr/>
        <a:lstStyle/>
        <a:p>
          <a:endParaRPr lang="de-AT"/>
        </a:p>
      </dgm:t>
    </dgm:pt>
    <dgm:pt modelId="{ADBDD5FD-83CD-4A7F-8D08-6321F7C9F509}">
      <dgm:prSet custT="1"/>
      <dgm:spPr/>
      <dgm:t>
        <a:bodyPr/>
        <a:lstStyle/>
        <a:p>
          <a:r>
            <a:rPr lang="en-US" sz="1200" noProof="0"/>
            <a:t>Preparing a business plan</a:t>
          </a:r>
          <a:endParaRPr lang="de-AT" sz="1200" noProof="0"/>
        </a:p>
      </dgm:t>
    </dgm:pt>
    <dgm:pt modelId="{A666D9EA-4F28-4632-B1E1-B45A3133AD51}" type="parTrans" cxnId="{F38E3F8F-2588-4275-B7F8-E47761BE9C36}">
      <dgm:prSet/>
      <dgm:spPr/>
      <dgm:t>
        <a:bodyPr/>
        <a:lstStyle/>
        <a:p>
          <a:endParaRPr lang="de-AT"/>
        </a:p>
      </dgm:t>
    </dgm:pt>
    <dgm:pt modelId="{EB55DD6D-D6D8-4B38-9523-FC938E989752}" type="sibTrans" cxnId="{F38E3F8F-2588-4275-B7F8-E47761BE9C36}">
      <dgm:prSet/>
      <dgm:spPr/>
      <dgm:t>
        <a:bodyPr/>
        <a:lstStyle/>
        <a:p>
          <a:endParaRPr lang="de-AT"/>
        </a:p>
      </dgm:t>
    </dgm:pt>
    <dgm:pt modelId="{E5B698AC-4E6E-4203-B866-2489D08AC8FC}">
      <dgm:prSet custT="1"/>
      <dgm:spPr/>
      <dgm:t>
        <a:bodyPr/>
        <a:lstStyle/>
        <a:p>
          <a:r>
            <a:rPr lang="de-AT" sz="1200" noProof="0"/>
            <a:t>Budget</a:t>
          </a:r>
        </a:p>
      </dgm:t>
    </dgm:pt>
    <dgm:pt modelId="{B5E82A3C-7FEE-4B89-97BE-AA56A5B3CDD3}" type="parTrans" cxnId="{385C0725-2C09-4FBB-92B7-4A831D520758}">
      <dgm:prSet/>
      <dgm:spPr/>
      <dgm:t>
        <a:bodyPr/>
        <a:lstStyle/>
        <a:p>
          <a:endParaRPr lang="de-AT"/>
        </a:p>
      </dgm:t>
    </dgm:pt>
    <dgm:pt modelId="{4BC9FFD3-E192-4B65-938D-6EBA3FF530B3}" type="sibTrans" cxnId="{385C0725-2C09-4FBB-92B7-4A831D520758}">
      <dgm:prSet/>
      <dgm:spPr/>
      <dgm:t>
        <a:bodyPr/>
        <a:lstStyle/>
        <a:p>
          <a:endParaRPr lang="de-AT"/>
        </a:p>
      </dgm:t>
    </dgm:pt>
    <dgm:pt modelId="{7E5F688D-73F5-4D01-8CCB-FEAC0E8766D9}">
      <dgm:prSet custT="1"/>
      <dgm:spPr/>
      <dgm:t>
        <a:bodyPr/>
        <a:lstStyle/>
        <a:p>
          <a:r>
            <a:rPr lang="de-AT" sz="1200" noProof="0"/>
            <a:t>Financing</a:t>
          </a:r>
        </a:p>
      </dgm:t>
    </dgm:pt>
    <dgm:pt modelId="{EB345DE5-038C-45A2-845D-1B2682E579E6}" type="parTrans" cxnId="{1D1CF7FE-1A19-43EA-ABC8-855946A5745F}">
      <dgm:prSet/>
      <dgm:spPr/>
      <dgm:t>
        <a:bodyPr/>
        <a:lstStyle/>
        <a:p>
          <a:endParaRPr lang="de-AT"/>
        </a:p>
      </dgm:t>
    </dgm:pt>
    <dgm:pt modelId="{E817890C-A7F1-4F5D-800C-ABB395F6EDEA}" type="sibTrans" cxnId="{1D1CF7FE-1A19-43EA-ABC8-855946A5745F}">
      <dgm:prSet/>
      <dgm:spPr/>
      <dgm:t>
        <a:bodyPr/>
        <a:lstStyle/>
        <a:p>
          <a:endParaRPr lang="de-AT"/>
        </a:p>
      </dgm:t>
    </dgm:pt>
    <dgm:pt modelId="{85E46C92-A07D-47CB-A6BD-6848A3141E06}">
      <dgm:prSet custT="1"/>
      <dgm:spPr/>
      <dgm:t>
        <a:bodyPr/>
        <a:lstStyle/>
        <a:p>
          <a:r>
            <a:rPr lang="de-AT" sz="1200" noProof="0"/>
            <a:t>Capital requirements</a:t>
          </a:r>
        </a:p>
      </dgm:t>
    </dgm:pt>
    <dgm:pt modelId="{5F43D442-38E6-4D5E-98EE-87064E479B57}" type="parTrans" cxnId="{BCE43095-8121-4276-B29A-9A6BA3BA3404}">
      <dgm:prSet/>
      <dgm:spPr/>
      <dgm:t>
        <a:bodyPr/>
        <a:lstStyle/>
        <a:p>
          <a:endParaRPr lang="de-AT"/>
        </a:p>
      </dgm:t>
    </dgm:pt>
    <dgm:pt modelId="{FF2A25ED-9EFF-4EBD-AB2A-37AF736535A9}" type="sibTrans" cxnId="{BCE43095-8121-4276-B29A-9A6BA3BA3404}">
      <dgm:prSet/>
      <dgm:spPr/>
      <dgm:t>
        <a:bodyPr/>
        <a:lstStyle/>
        <a:p>
          <a:endParaRPr lang="de-AT"/>
        </a:p>
      </dgm:t>
    </dgm:pt>
    <dgm:pt modelId="{16E5FD24-4B5C-43E6-9DAE-6FC588D59239}">
      <dgm:prSet custT="1"/>
      <dgm:spPr/>
      <dgm:t>
        <a:bodyPr/>
        <a:lstStyle/>
        <a:p>
          <a:r>
            <a:rPr lang="de-AT" sz="1200" noProof="0"/>
            <a:t>Subsidies</a:t>
          </a:r>
        </a:p>
      </dgm:t>
    </dgm:pt>
    <dgm:pt modelId="{64E0CE37-0B03-40F0-8059-CF885F11803F}" type="parTrans" cxnId="{A3380736-2C55-4DC3-B2C2-F3206ECBEE1F}">
      <dgm:prSet/>
      <dgm:spPr/>
      <dgm:t>
        <a:bodyPr/>
        <a:lstStyle/>
        <a:p>
          <a:endParaRPr lang="de-AT"/>
        </a:p>
      </dgm:t>
    </dgm:pt>
    <dgm:pt modelId="{B8CA67BC-3BD9-495A-9C66-B8A52FCC90DC}" type="sibTrans" cxnId="{A3380736-2C55-4DC3-B2C2-F3206ECBEE1F}">
      <dgm:prSet/>
      <dgm:spPr/>
      <dgm:t>
        <a:bodyPr/>
        <a:lstStyle/>
        <a:p>
          <a:endParaRPr lang="de-AT"/>
        </a:p>
      </dgm:t>
    </dgm:pt>
    <dgm:pt modelId="{777A1397-90B6-47DB-AC6E-C431B9FDF941}">
      <dgm:prSet custT="1"/>
      <dgm:spPr/>
      <dgm:t>
        <a:bodyPr/>
        <a:lstStyle/>
        <a:p>
          <a:r>
            <a:rPr lang="de-AT" sz="1200" noProof="0"/>
            <a:t>Social insurance</a:t>
          </a:r>
        </a:p>
      </dgm:t>
    </dgm:pt>
    <dgm:pt modelId="{5D823DB6-68F7-4801-8422-45FC141AE993}" type="parTrans" cxnId="{2AE83064-03DE-4BAD-9290-4B7C8F970F22}">
      <dgm:prSet/>
      <dgm:spPr/>
      <dgm:t>
        <a:bodyPr/>
        <a:lstStyle/>
        <a:p>
          <a:endParaRPr lang="de-AT"/>
        </a:p>
      </dgm:t>
    </dgm:pt>
    <dgm:pt modelId="{9B64B5D8-FD49-4D07-B780-5F8E22D6ABEC}" type="sibTrans" cxnId="{2AE83064-03DE-4BAD-9290-4B7C8F970F22}">
      <dgm:prSet/>
      <dgm:spPr/>
      <dgm:t>
        <a:bodyPr/>
        <a:lstStyle/>
        <a:p>
          <a:endParaRPr lang="de-AT"/>
        </a:p>
      </dgm:t>
    </dgm:pt>
    <dgm:pt modelId="{52DD3AD5-DCCB-4AF6-A0DF-EE62CBB9AC31}">
      <dgm:prSet custT="1"/>
      <dgm:spPr/>
      <dgm:t>
        <a:bodyPr/>
        <a:lstStyle/>
        <a:p>
          <a:r>
            <a:rPr lang="de-AT" sz="1200" noProof="0"/>
            <a:t>Taxes</a:t>
          </a:r>
        </a:p>
      </dgm:t>
    </dgm:pt>
    <dgm:pt modelId="{E5537CF8-5A4F-4F5E-9C4F-202AE0632378}" type="parTrans" cxnId="{6DADB53C-7D4E-4A85-A166-D4EE22126164}">
      <dgm:prSet/>
      <dgm:spPr/>
      <dgm:t>
        <a:bodyPr/>
        <a:lstStyle/>
        <a:p>
          <a:endParaRPr lang="de-AT"/>
        </a:p>
      </dgm:t>
    </dgm:pt>
    <dgm:pt modelId="{A8650AA1-D628-4271-8314-FCAA78218721}" type="sibTrans" cxnId="{6DADB53C-7D4E-4A85-A166-D4EE22126164}">
      <dgm:prSet/>
      <dgm:spPr/>
      <dgm:t>
        <a:bodyPr/>
        <a:lstStyle/>
        <a:p>
          <a:endParaRPr lang="de-AT"/>
        </a:p>
      </dgm:t>
    </dgm:pt>
    <dgm:pt modelId="{2B1BDAC8-578B-43BD-98AC-958D5910AD21}">
      <dgm:prSet phldrT="[Text]" custT="1"/>
      <dgm:spPr/>
      <dgm:t>
        <a:bodyPr/>
        <a:lstStyle/>
        <a:p>
          <a:r>
            <a:rPr lang="de-AT" sz="1200" noProof="0"/>
            <a:t>Trade registration</a:t>
          </a:r>
          <a:endParaRPr lang="en-GB" sz="1200" noProof="0"/>
        </a:p>
      </dgm:t>
    </dgm:pt>
    <dgm:pt modelId="{08F972A8-F94B-439A-BC9B-BE3E6CFE9727}" type="parTrans" cxnId="{EC5F8AA2-6810-4F7A-AD3C-2D79939F9950}">
      <dgm:prSet/>
      <dgm:spPr/>
      <dgm:t>
        <a:bodyPr/>
        <a:lstStyle/>
        <a:p>
          <a:endParaRPr lang="de-AT"/>
        </a:p>
      </dgm:t>
    </dgm:pt>
    <dgm:pt modelId="{45CA1B69-CDFC-4057-9870-8A35C61B9932}" type="sibTrans" cxnId="{EC5F8AA2-6810-4F7A-AD3C-2D79939F9950}">
      <dgm:prSet/>
      <dgm:spPr/>
      <dgm:t>
        <a:bodyPr/>
        <a:lstStyle/>
        <a:p>
          <a:endParaRPr lang="de-AT"/>
        </a:p>
      </dgm:t>
    </dgm:pt>
    <dgm:pt modelId="{D615B7D2-3B98-4C12-8F77-3A1D7D53519E}">
      <dgm:prSet custT="1"/>
      <dgm:spPr/>
      <dgm:t>
        <a:bodyPr/>
        <a:lstStyle/>
        <a:p>
          <a:r>
            <a:rPr lang="de-AT" sz="1200" noProof="0"/>
            <a:t>Other authorities</a:t>
          </a:r>
        </a:p>
      </dgm:t>
    </dgm:pt>
    <dgm:pt modelId="{2DC879DB-30FE-4B56-A26E-B315A6905556}" type="parTrans" cxnId="{4DA2296B-2617-4576-BE5E-9F60D32C74F6}">
      <dgm:prSet/>
      <dgm:spPr/>
      <dgm:t>
        <a:bodyPr/>
        <a:lstStyle/>
        <a:p>
          <a:endParaRPr lang="de-AT"/>
        </a:p>
      </dgm:t>
    </dgm:pt>
    <dgm:pt modelId="{471E33D8-AB37-4F55-ACDE-420514D98E09}" type="sibTrans" cxnId="{4DA2296B-2617-4576-BE5E-9F60D32C74F6}">
      <dgm:prSet/>
      <dgm:spPr/>
      <dgm:t>
        <a:bodyPr/>
        <a:lstStyle/>
        <a:p>
          <a:endParaRPr lang="de-AT"/>
        </a:p>
      </dgm:t>
    </dgm:pt>
    <dgm:pt modelId="{5A57E2DF-C846-4EB0-B403-86054ACD7740}">
      <dgm:prSet custT="1"/>
      <dgm:spPr/>
      <dgm:t>
        <a:bodyPr/>
        <a:lstStyle/>
        <a:p>
          <a:r>
            <a:rPr lang="de-AT" sz="1200" noProof="0"/>
            <a:t>Startup costs</a:t>
          </a:r>
        </a:p>
      </dgm:t>
    </dgm:pt>
    <dgm:pt modelId="{DD8E3730-C56B-49B3-A5A1-37DFA3849878}" type="parTrans" cxnId="{ECE0F289-D563-40D9-8E7F-A3FE5FB482A5}">
      <dgm:prSet/>
      <dgm:spPr/>
      <dgm:t>
        <a:bodyPr/>
        <a:lstStyle/>
        <a:p>
          <a:endParaRPr lang="de-AT"/>
        </a:p>
      </dgm:t>
    </dgm:pt>
    <dgm:pt modelId="{06D859AE-5EC4-4C91-B182-62858ACEE08B}" type="sibTrans" cxnId="{ECE0F289-D563-40D9-8E7F-A3FE5FB482A5}">
      <dgm:prSet/>
      <dgm:spPr/>
      <dgm:t>
        <a:bodyPr/>
        <a:lstStyle/>
        <a:p>
          <a:endParaRPr lang="de-AT"/>
        </a:p>
      </dgm:t>
    </dgm:pt>
    <dgm:pt modelId="{2E64FF2D-E391-4232-87DB-5AE49CB87D82}">
      <dgm:prSet custT="1"/>
      <dgm:spPr/>
      <dgm:t>
        <a:bodyPr/>
        <a:lstStyle/>
        <a:p>
          <a:r>
            <a:rPr lang="de-AT" sz="1200" noProof="0"/>
            <a:t>Startup Service consultation</a:t>
          </a:r>
        </a:p>
      </dgm:t>
    </dgm:pt>
    <dgm:pt modelId="{3EA87D41-9F9A-4AD9-9880-0F3AEFF1DE7A}" type="parTrans" cxnId="{76D7E012-DAF4-463D-81AC-D92A6AFED3FE}">
      <dgm:prSet/>
      <dgm:spPr/>
      <dgm:t>
        <a:bodyPr/>
        <a:lstStyle/>
        <a:p>
          <a:endParaRPr lang="de-AT"/>
        </a:p>
      </dgm:t>
    </dgm:pt>
    <dgm:pt modelId="{AD6E2A24-057C-4A51-BBEA-AF3DAD27EC35}" type="sibTrans" cxnId="{76D7E012-DAF4-463D-81AC-D92A6AFED3FE}">
      <dgm:prSet/>
      <dgm:spPr/>
      <dgm:t>
        <a:bodyPr/>
        <a:lstStyle/>
        <a:p>
          <a:endParaRPr lang="de-AT"/>
        </a:p>
      </dgm:t>
    </dgm:pt>
    <dgm:pt modelId="{CCFEB0B3-FB8A-4A7C-AA68-FE98AD9DE424}">
      <dgm:prSet custT="1"/>
      <dgm:spPr/>
      <dgm:t>
        <a:bodyPr/>
        <a:lstStyle/>
        <a:p>
          <a:r>
            <a:rPr lang="en-US" sz="1200" noProof="0"/>
            <a:t>Overview of the steps to starting a business</a:t>
          </a:r>
          <a:endParaRPr lang="de-AT" sz="1200" noProof="0"/>
        </a:p>
      </dgm:t>
    </dgm:pt>
    <dgm:pt modelId="{FE88430F-16E8-47B4-A7A1-9C16BF471155}" type="parTrans" cxnId="{C1BD9DEE-6FA7-48BA-AD94-E088BE68125D}">
      <dgm:prSet/>
      <dgm:spPr/>
      <dgm:t>
        <a:bodyPr/>
        <a:lstStyle/>
        <a:p>
          <a:endParaRPr lang="de-AT"/>
        </a:p>
      </dgm:t>
    </dgm:pt>
    <dgm:pt modelId="{CACEAEA9-D485-482A-95B4-CB789AAD1AF4}" type="sibTrans" cxnId="{C1BD9DEE-6FA7-48BA-AD94-E088BE68125D}">
      <dgm:prSet/>
      <dgm:spPr/>
      <dgm:t>
        <a:bodyPr/>
        <a:lstStyle/>
        <a:p>
          <a:endParaRPr lang="de-AT"/>
        </a:p>
      </dgm:t>
    </dgm:pt>
    <dgm:pt modelId="{3A973B3B-7186-4439-909B-511ADED766B6}" type="pres">
      <dgm:prSet presAssocID="{5F8D22A2-71EF-4083-8648-81F84989E40C}" presName="Name0" presStyleCnt="0">
        <dgm:presLayoutVars>
          <dgm:chMax val="7"/>
          <dgm:dir/>
          <dgm:animOne val="branch"/>
        </dgm:presLayoutVars>
      </dgm:prSet>
      <dgm:spPr/>
    </dgm:pt>
    <dgm:pt modelId="{684BFD59-DB17-4FE2-A3E8-E6FD9D0D9523}" type="pres">
      <dgm:prSet presAssocID="{F2214FF3-C838-4815-BD34-BE92CFA1D0CA}" presName="parTx1" presStyleLbl="node1" presStyleIdx="0" presStyleCnt="3" custScaleX="78960" custScaleY="78297"/>
      <dgm:spPr/>
    </dgm:pt>
    <dgm:pt modelId="{5F6320A5-ABBC-40D6-B0A9-BB16B6C152A6}" type="pres">
      <dgm:prSet presAssocID="{F2214FF3-C838-4815-BD34-BE92CFA1D0CA}" presName="spPre1" presStyleCnt="0"/>
      <dgm:spPr/>
    </dgm:pt>
    <dgm:pt modelId="{62771D04-6C56-46B6-A889-F99BF28028D4}" type="pres">
      <dgm:prSet presAssocID="{F2214FF3-C838-4815-BD34-BE92CFA1D0CA}" presName="chLin1" presStyleCnt="0"/>
      <dgm:spPr/>
    </dgm:pt>
    <dgm:pt modelId="{D81A9D2F-7E41-4E16-81EC-992CD0224930}" type="pres">
      <dgm:prSet presAssocID="{ED35747B-2E14-4C61-99AE-BD4654F0974F}" presName="Name11" presStyleLbl="parChTrans1D1" presStyleIdx="0" presStyleCnt="66"/>
      <dgm:spPr/>
    </dgm:pt>
    <dgm:pt modelId="{AA074500-C071-4220-86E4-EDDEF38F504C}" type="pres">
      <dgm:prSet presAssocID="{ED35747B-2E14-4C61-99AE-BD4654F0974F}" presName="Name31" presStyleLbl="parChTrans1D1" presStyleIdx="1" presStyleCnt="66"/>
      <dgm:spPr/>
    </dgm:pt>
    <dgm:pt modelId="{4144C115-B707-4C4D-A9D9-D6CD5B20B269}" type="pres">
      <dgm:prSet presAssocID="{C3CB6206-C4C0-4696-8397-D9D6EFE0A733}" presName="txAndLines1" presStyleCnt="0"/>
      <dgm:spPr/>
    </dgm:pt>
    <dgm:pt modelId="{CDA23F33-E0B9-4CD1-8198-03E76F811228}" type="pres">
      <dgm:prSet presAssocID="{C3CB6206-C4C0-4696-8397-D9D6EFE0A733}" presName="anchor1" presStyleCnt="0"/>
      <dgm:spPr/>
    </dgm:pt>
    <dgm:pt modelId="{0D601FD5-E105-4B48-840C-46F272D38E64}" type="pres">
      <dgm:prSet presAssocID="{C3CB6206-C4C0-4696-8397-D9D6EFE0A733}" presName="backup1" presStyleCnt="0"/>
      <dgm:spPr/>
    </dgm:pt>
    <dgm:pt modelId="{ED862F8B-20A4-41EC-9D2B-4C85234F1BDC}" type="pres">
      <dgm:prSet presAssocID="{C3CB6206-C4C0-4696-8397-D9D6EFE0A733}" presName="preLine1" presStyleLbl="parChTrans1D1" presStyleIdx="2" presStyleCnt="66"/>
      <dgm:spPr/>
    </dgm:pt>
    <dgm:pt modelId="{2EB02537-B0F7-49C9-A4E5-92711DC92294}" type="pres">
      <dgm:prSet presAssocID="{C3CB6206-C4C0-4696-8397-D9D6EFE0A733}" presName="desTx1" presStyleLbl="revTx" presStyleIdx="0" presStyleCnt="0">
        <dgm:presLayoutVars>
          <dgm:bulletEnabled val="1"/>
        </dgm:presLayoutVars>
      </dgm:prSet>
      <dgm:spPr/>
    </dgm:pt>
    <dgm:pt modelId="{80B37EE1-1A57-4DFC-ADB4-496097FFE4F0}" type="pres">
      <dgm:prSet presAssocID="{C3CB6206-C4C0-4696-8397-D9D6EFE0A733}" presName="postLine1" presStyleLbl="parChTrans1D1" presStyleIdx="3" presStyleCnt="66"/>
      <dgm:spPr/>
    </dgm:pt>
    <dgm:pt modelId="{2A3D09B8-66F5-4472-86FA-4A72991E59AF}" type="pres">
      <dgm:prSet presAssocID="{F788B7A1-C164-47B2-ADBB-96C4A82DC31B}" presName="Name11" presStyleLbl="parChTrans1D1" presStyleIdx="4" presStyleCnt="66"/>
      <dgm:spPr/>
    </dgm:pt>
    <dgm:pt modelId="{7101EFCD-1E9F-45AD-A914-681E9A1468DF}" type="pres">
      <dgm:prSet presAssocID="{F788B7A1-C164-47B2-ADBB-96C4A82DC31B}" presName="Name31" presStyleLbl="parChTrans1D1" presStyleIdx="5" presStyleCnt="66"/>
      <dgm:spPr/>
    </dgm:pt>
    <dgm:pt modelId="{C9655C3B-672C-4413-88E8-015DCA6CD3C1}" type="pres">
      <dgm:prSet presAssocID="{85058679-E47C-4BEE-855D-7FA8FD324230}" presName="txAndLines1" presStyleCnt="0"/>
      <dgm:spPr/>
    </dgm:pt>
    <dgm:pt modelId="{EC35EE21-2417-463F-942E-E447A6CFB5B0}" type="pres">
      <dgm:prSet presAssocID="{85058679-E47C-4BEE-855D-7FA8FD324230}" presName="anchor1" presStyleCnt="0"/>
      <dgm:spPr/>
    </dgm:pt>
    <dgm:pt modelId="{76F940F2-D016-4B10-9631-FB96C8C59FDE}" type="pres">
      <dgm:prSet presAssocID="{85058679-E47C-4BEE-855D-7FA8FD324230}" presName="backup1" presStyleCnt="0"/>
      <dgm:spPr/>
    </dgm:pt>
    <dgm:pt modelId="{465CA92B-A02C-4348-BFAB-2CACECEABB6B}" type="pres">
      <dgm:prSet presAssocID="{85058679-E47C-4BEE-855D-7FA8FD324230}" presName="preLine1" presStyleLbl="parChTrans1D1" presStyleIdx="6" presStyleCnt="66"/>
      <dgm:spPr/>
    </dgm:pt>
    <dgm:pt modelId="{B556C84E-855D-4920-BF98-7DF9F3F7D2DB}" type="pres">
      <dgm:prSet presAssocID="{85058679-E47C-4BEE-855D-7FA8FD324230}" presName="desTx1" presStyleLbl="revTx" presStyleIdx="0" presStyleCnt="0">
        <dgm:presLayoutVars>
          <dgm:bulletEnabled val="1"/>
        </dgm:presLayoutVars>
      </dgm:prSet>
      <dgm:spPr/>
    </dgm:pt>
    <dgm:pt modelId="{E563A31E-BD94-42BB-A4A5-51BB13F053CD}" type="pres">
      <dgm:prSet presAssocID="{85058679-E47C-4BEE-855D-7FA8FD324230}" presName="postLine1" presStyleLbl="parChTrans1D1" presStyleIdx="7" presStyleCnt="66"/>
      <dgm:spPr/>
    </dgm:pt>
    <dgm:pt modelId="{0DFD4CBB-4C8F-4011-966D-628DDE1E619B}" type="pres">
      <dgm:prSet presAssocID="{F2214FF3-C838-4815-BD34-BE92CFA1D0CA}" presName="spPost1" presStyleCnt="0"/>
      <dgm:spPr/>
    </dgm:pt>
    <dgm:pt modelId="{3BDEC51F-ACDD-4C63-9B5F-5D20D3BA223B}" type="pres">
      <dgm:prSet presAssocID="{79BCA25A-9D8F-4DD9-9161-396BDC261A11}" presName="parTx2" presStyleLbl="node1" presStyleIdx="1" presStyleCnt="3" custScaleX="78960" custScaleY="78297"/>
      <dgm:spPr/>
    </dgm:pt>
    <dgm:pt modelId="{F1811CDC-4173-4AFE-ACF6-38D55B9BF1AB}" type="pres">
      <dgm:prSet presAssocID="{79BCA25A-9D8F-4DD9-9161-396BDC261A11}" presName="spPre2" presStyleCnt="0"/>
      <dgm:spPr/>
    </dgm:pt>
    <dgm:pt modelId="{6454934F-B845-4FF9-BA49-CA120D4FBBA7}" type="pres">
      <dgm:prSet presAssocID="{79BCA25A-9D8F-4DD9-9161-396BDC261A11}" presName="chLin2" presStyleCnt="0"/>
      <dgm:spPr/>
    </dgm:pt>
    <dgm:pt modelId="{25730EF0-F8C6-4613-86A2-09CE9AF4430D}" type="pres">
      <dgm:prSet presAssocID="{B96D132A-D254-405F-884B-D4F0B76920B3}" presName="Name45" presStyleLbl="parChTrans1D1" presStyleIdx="8" presStyleCnt="66"/>
      <dgm:spPr/>
    </dgm:pt>
    <dgm:pt modelId="{C099608A-47B4-4B4E-8CD4-2CBEB066C9D1}" type="pres">
      <dgm:prSet presAssocID="{B96D132A-D254-405F-884B-D4F0B76920B3}" presName="Name65" presStyleLbl="parChTrans1D1" presStyleIdx="9" presStyleCnt="66"/>
      <dgm:spPr/>
    </dgm:pt>
    <dgm:pt modelId="{47462D86-2204-4F1F-8B98-7106CD4E0563}" type="pres">
      <dgm:prSet presAssocID="{6F7ABC24-F0B8-4D75-B075-A918628A8DE0}" presName="txAndLines2" presStyleCnt="0"/>
      <dgm:spPr/>
    </dgm:pt>
    <dgm:pt modelId="{9BC7AC89-8F1A-4ECE-B9B3-A8AF144A833E}" type="pres">
      <dgm:prSet presAssocID="{6F7ABC24-F0B8-4D75-B075-A918628A8DE0}" presName="anchor2" presStyleCnt="0"/>
      <dgm:spPr/>
    </dgm:pt>
    <dgm:pt modelId="{2B38CD26-99A2-43B7-84A0-E10E5751A552}" type="pres">
      <dgm:prSet presAssocID="{6F7ABC24-F0B8-4D75-B075-A918628A8DE0}" presName="backup2" presStyleCnt="0"/>
      <dgm:spPr/>
    </dgm:pt>
    <dgm:pt modelId="{40018698-0375-469A-92ED-50445AE96047}" type="pres">
      <dgm:prSet presAssocID="{6F7ABC24-F0B8-4D75-B075-A918628A8DE0}" presName="preLine2" presStyleLbl="parChTrans1D1" presStyleIdx="10" presStyleCnt="66"/>
      <dgm:spPr/>
    </dgm:pt>
    <dgm:pt modelId="{A0F668FE-AEB3-423F-90AB-D7D428CBC058}" type="pres">
      <dgm:prSet presAssocID="{6F7ABC24-F0B8-4D75-B075-A918628A8DE0}" presName="desTx2" presStyleLbl="revTx" presStyleIdx="0" presStyleCnt="0">
        <dgm:presLayoutVars>
          <dgm:bulletEnabled val="1"/>
        </dgm:presLayoutVars>
      </dgm:prSet>
      <dgm:spPr/>
    </dgm:pt>
    <dgm:pt modelId="{448BE71E-51A1-4FEC-9335-5F235BC761CF}" type="pres">
      <dgm:prSet presAssocID="{6F7ABC24-F0B8-4D75-B075-A918628A8DE0}" presName="postLine2" presStyleLbl="parChTrans1D1" presStyleIdx="11" presStyleCnt="66"/>
      <dgm:spPr/>
    </dgm:pt>
    <dgm:pt modelId="{74EB7CE7-D78D-47DA-A04B-CF51D221DFA4}" type="pres">
      <dgm:prSet presAssocID="{A6062CE4-7D64-4DB3-96A3-B9D10407F3E3}" presName="Name45" presStyleLbl="parChTrans1D1" presStyleIdx="12" presStyleCnt="66"/>
      <dgm:spPr/>
    </dgm:pt>
    <dgm:pt modelId="{9ED3DCE2-3E44-4C2E-BA99-8E68DDEF67DC}" type="pres">
      <dgm:prSet presAssocID="{A6062CE4-7D64-4DB3-96A3-B9D10407F3E3}" presName="Name65" presStyleLbl="parChTrans1D1" presStyleIdx="13" presStyleCnt="66"/>
      <dgm:spPr/>
    </dgm:pt>
    <dgm:pt modelId="{DF8A007A-FF5D-4EBD-A54D-226C0177E30C}" type="pres">
      <dgm:prSet presAssocID="{2D730CE1-5A37-437F-95CE-F2AA0B916082}" presName="txAndLines2" presStyleCnt="0"/>
      <dgm:spPr/>
    </dgm:pt>
    <dgm:pt modelId="{FA0E1B88-C0AB-47A0-9B20-C1EF99C279D8}" type="pres">
      <dgm:prSet presAssocID="{2D730CE1-5A37-437F-95CE-F2AA0B916082}" presName="anchor2" presStyleCnt="0"/>
      <dgm:spPr/>
    </dgm:pt>
    <dgm:pt modelId="{FC3B885F-6B40-4FD3-AE73-576E4C1F2778}" type="pres">
      <dgm:prSet presAssocID="{2D730CE1-5A37-437F-95CE-F2AA0B916082}" presName="backup2" presStyleCnt="0"/>
      <dgm:spPr/>
    </dgm:pt>
    <dgm:pt modelId="{943877EB-B013-4C7B-A673-7D57BF65BDFA}" type="pres">
      <dgm:prSet presAssocID="{2D730CE1-5A37-437F-95CE-F2AA0B916082}" presName="preLine2" presStyleLbl="parChTrans1D1" presStyleIdx="14" presStyleCnt="66"/>
      <dgm:spPr/>
    </dgm:pt>
    <dgm:pt modelId="{99A14016-14B9-41F0-AB49-BE1B3F3581C8}" type="pres">
      <dgm:prSet presAssocID="{2D730CE1-5A37-437F-95CE-F2AA0B916082}" presName="desTx2" presStyleLbl="revTx" presStyleIdx="0" presStyleCnt="0">
        <dgm:presLayoutVars>
          <dgm:bulletEnabled val="1"/>
        </dgm:presLayoutVars>
      </dgm:prSet>
      <dgm:spPr/>
    </dgm:pt>
    <dgm:pt modelId="{DD0F706A-0F20-4BAD-B22A-55682710A5C7}" type="pres">
      <dgm:prSet presAssocID="{2D730CE1-5A37-437F-95CE-F2AA0B916082}" presName="postLine2" presStyleLbl="parChTrans1D1" presStyleIdx="15" presStyleCnt="66"/>
      <dgm:spPr/>
    </dgm:pt>
    <dgm:pt modelId="{06746172-F70F-4292-A139-5CBC42B04C46}" type="pres">
      <dgm:prSet presAssocID="{61209516-A153-4058-892A-D71F92C4259F}" presName="Name45" presStyleLbl="parChTrans1D1" presStyleIdx="16" presStyleCnt="66"/>
      <dgm:spPr/>
    </dgm:pt>
    <dgm:pt modelId="{DBF80B4F-6585-46B0-92DB-4F000F720F45}" type="pres">
      <dgm:prSet presAssocID="{61209516-A153-4058-892A-D71F92C4259F}" presName="Name65" presStyleLbl="parChTrans1D1" presStyleIdx="17" presStyleCnt="66"/>
      <dgm:spPr/>
    </dgm:pt>
    <dgm:pt modelId="{20890A10-1424-4319-8F14-A52B4923DAC2}" type="pres">
      <dgm:prSet presAssocID="{F607BBF0-77F1-4E6E-9855-B6E303EC9468}" presName="txAndLines2" presStyleCnt="0"/>
      <dgm:spPr/>
    </dgm:pt>
    <dgm:pt modelId="{5BFD1D18-7808-4DC5-AFEF-8AC163A4BB15}" type="pres">
      <dgm:prSet presAssocID="{F607BBF0-77F1-4E6E-9855-B6E303EC9468}" presName="anchor2" presStyleCnt="0"/>
      <dgm:spPr/>
    </dgm:pt>
    <dgm:pt modelId="{B1974365-AF46-4C0C-963E-F72146070163}" type="pres">
      <dgm:prSet presAssocID="{F607BBF0-77F1-4E6E-9855-B6E303EC9468}" presName="backup2" presStyleCnt="0"/>
      <dgm:spPr/>
    </dgm:pt>
    <dgm:pt modelId="{3686E606-024D-4DE3-96AA-6C9761BAFAED}" type="pres">
      <dgm:prSet presAssocID="{F607BBF0-77F1-4E6E-9855-B6E303EC9468}" presName="preLine2" presStyleLbl="parChTrans1D1" presStyleIdx="18" presStyleCnt="66"/>
      <dgm:spPr/>
    </dgm:pt>
    <dgm:pt modelId="{CCE8B933-22D8-42FC-8D4A-9AFF08B04BA7}" type="pres">
      <dgm:prSet presAssocID="{F607BBF0-77F1-4E6E-9855-B6E303EC9468}" presName="desTx2" presStyleLbl="revTx" presStyleIdx="0" presStyleCnt="0">
        <dgm:presLayoutVars>
          <dgm:bulletEnabled val="1"/>
        </dgm:presLayoutVars>
      </dgm:prSet>
      <dgm:spPr/>
    </dgm:pt>
    <dgm:pt modelId="{C096155E-19D5-48AA-A61A-23D65D5823C4}" type="pres">
      <dgm:prSet presAssocID="{F607BBF0-77F1-4E6E-9855-B6E303EC9468}" presName="postLine2" presStyleLbl="parChTrans1D1" presStyleIdx="19" presStyleCnt="66"/>
      <dgm:spPr/>
    </dgm:pt>
    <dgm:pt modelId="{BD384991-5D95-4961-9369-123CFC08595D}" type="pres">
      <dgm:prSet presAssocID="{EBCE6A15-C371-407B-87CB-9CF299850A67}" presName="Name45" presStyleLbl="parChTrans1D1" presStyleIdx="20" presStyleCnt="66"/>
      <dgm:spPr/>
    </dgm:pt>
    <dgm:pt modelId="{A0BFF20B-F1AF-4EDF-AE9F-F13094E7833E}" type="pres">
      <dgm:prSet presAssocID="{EBCE6A15-C371-407B-87CB-9CF299850A67}" presName="Name65" presStyleLbl="parChTrans1D1" presStyleIdx="21" presStyleCnt="66"/>
      <dgm:spPr/>
    </dgm:pt>
    <dgm:pt modelId="{ACE423CA-C277-4B68-8962-19B5505D3C8E}" type="pres">
      <dgm:prSet presAssocID="{6D3FF9ED-E2CC-44F6-B007-7A98E0B9E0BC}" presName="txAndLines2" presStyleCnt="0"/>
      <dgm:spPr/>
    </dgm:pt>
    <dgm:pt modelId="{7B1F9A76-CA02-4B74-BC80-66BC398C3345}" type="pres">
      <dgm:prSet presAssocID="{6D3FF9ED-E2CC-44F6-B007-7A98E0B9E0BC}" presName="anchor2" presStyleCnt="0"/>
      <dgm:spPr/>
    </dgm:pt>
    <dgm:pt modelId="{B12D395B-0184-4777-92C5-4F9D8205D6F6}" type="pres">
      <dgm:prSet presAssocID="{6D3FF9ED-E2CC-44F6-B007-7A98E0B9E0BC}" presName="backup2" presStyleCnt="0"/>
      <dgm:spPr/>
    </dgm:pt>
    <dgm:pt modelId="{0D099311-9A3A-49E4-99C3-606F2B1CB748}" type="pres">
      <dgm:prSet presAssocID="{6D3FF9ED-E2CC-44F6-B007-7A98E0B9E0BC}" presName="preLine2" presStyleLbl="parChTrans1D1" presStyleIdx="22" presStyleCnt="66"/>
      <dgm:spPr/>
    </dgm:pt>
    <dgm:pt modelId="{F79308B4-667B-441C-857E-C757AEA793DE}" type="pres">
      <dgm:prSet presAssocID="{6D3FF9ED-E2CC-44F6-B007-7A98E0B9E0BC}" presName="desTx2" presStyleLbl="revTx" presStyleIdx="0" presStyleCnt="0">
        <dgm:presLayoutVars>
          <dgm:bulletEnabled val="1"/>
        </dgm:presLayoutVars>
      </dgm:prSet>
      <dgm:spPr/>
    </dgm:pt>
    <dgm:pt modelId="{3F36238D-BD08-4E9B-80F9-8069085C7CAD}" type="pres">
      <dgm:prSet presAssocID="{6D3FF9ED-E2CC-44F6-B007-7A98E0B9E0BC}" presName="postLine2" presStyleLbl="parChTrans1D1" presStyleIdx="23" presStyleCnt="66"/>
      <dgm:spPr/>
    </dgm:pt>
    <dgm:pt modelId="{6B78E365-8CFD-4108-BD0F-D7A89B0D0F2F}" type="pres">
      <dgm:prSet presAssocID="{77171A04-1CA7-487F-ABC4-E2AAF30BBB46}" presName="Name45" presStyleLbl="parChTrans1D1" presStyleIdx="24" presStyleCnt="66"/>
      <dgm:spPr/>
    </dgm:pt>
    <dgm:pt modelId="{86159A4F-B8FF-4CF0-B99B-0393DF538FF9}" type="pres">
      <dgm:prSet presAssocID="{77171A04-1CA7-487F-ABC4-E2AAF30BBB46}" presName="Name65" presStyleLbl="parChTrans1D1" presStyleIdx="25" presStyleCnt="66"/>
      <dgm:spPr/>
    </dgm:pt>
    <dgm:pt modelId="{9B0EFB0C-E653-41EE-A067-5BAD8E251EEB}" type="pres">
      <dgm:prSet presAssocID="{BB632D50-D306-42A2-8EE7-3480CBB8D72A}" presName="txAndLines2" presStyleCnt="0"/>
      <dgm:spPr/>
    </dgm:pt>
    <dgm:pt modelId="{D8C2EE2A-0310-4420-813A-76E8448D066F}" type="pres">
      <dgm:prSet presAssocID="{BB632D50-D306-42A2-8EE7-3480CBB8D72A}" presName="anchor2" presStyleCnt="0"/>
      <dgm:spPr/>
    </dgm:pt>
    <dgm:pt modelId="{D3CC0C01-3EA1-4722-B55D-E19082D14243}" type="pres">
      <dgm:prSet presAssocID="{BB632D50-D306-42A2-8EE7-3480CBB8D72A}" presName="backup2" presStyleCnt="0"/>
      <dgm:spPr/>
    </dgm:pt>
    <dgm:pt modelId="{421A4ED8-AFC1-41C8-A66A-98F1CA68830B}" type="pres">
      <dgm:prSet presAssocID="{BB632D50-D306-42A2-8EE7-3480CBB8D72A}" presName="preLine2" presStyleLbl="parChTrans1D1" presStyleIdx="26" presStyleCnt="66"/>
      <dgm:spPr/>
    </dgm:pt>
    <dgm:pt modelId="{0E1D4DCD-8615-4062-8B2A-041377199E2F}" type="pres">
      <dgm:prSet presAssocID="{BB632D50-D306-42A2-8EE7-3480CBB8D72A}" presName="desTx2" presStyleLbl="revTx" presStyleIdx="0" presStyleCnt="0">
        <dgm:presLayoutVars>
          <dgm:bulletEnabled val="1"/>
        </dgm:presLayoutVars>
      </dgm:prSet>
      <dgm:spPr/>
    </dgm:pt>
    <dgm:pt modelId="{3C949AF2-2346-4958-BB82-5E0D87074E68}" type="pres">
      <dgm:prSet presAssocID="{BB632D50-D306-42A2-8EE7-3480CBB8D72A}" presName="postLine2" presStyleLbl="parChTrans1D1" presStyleIdx="27" presStyleCnt="66"/>
      <dgm:spPr/>
    </dgm:pt>
    <dgm:pt modelId="{212E1886-1859-4F73-A582-40C77FA0F32E}" type="pres">
      <dgm:prSet presAssocID="{A666D9EA-4F28-4632-B1E1-B45A3133AD51}" presName="Name45" presStyleLbl="parChTrans1D1" presStyleIdx="28" presStyleCnt="66"/>
      <dgm:spPr/>
    </dgm:pt>
    <dgm:pt modelId="{8E1D7EC5-CFAC-4A61-BD58-C808A6B66640}" type="pres">
      <dgm:prSet presAssocID="{A666D9EA-4F28-4632-B1E1-B45A3133AD51}" presName="Name65" presStyleLbl="parChTrans1D1" presStyleIdx="29" presStyleCnt="66"/>
      <dgm:spPr/>
    </dgm:pt>
    <dgm:pt modelId="{19ADAB99-2776-4631-A071-BA62D110CCBE}" type="pres">
      <dgm:prSet presAssocID="{ADBDD5FD-83CD-4A7F-8D08-6321F7C9F509}" presName="txAndLines2" presStyleCnt="0"/>
      <dgm:spPr/>
    </dgm:pt>
    <dgm:pt modelId="{E547F59E-E01E-4590-A5C8-4DB00B207002}" type="pres">
      <dgm:prSet presAssocID="{ADBDD5FD-83CD-4A7F-8D08-6321F7C9F509}" presName="anchor2" presStyleCnt="0"/>
      <dgm:spPr/>
    </dgm:pt>
    <dgm:pt modelId="{9A82C9E8-2703-4F4C-A7D6-3EFB3A1C9157}" type="pres">
      <dgm:prSet presAssocID="{ADBDD5FD-83CD-4A7F-8D08-6321F7C9F509}" presName="backup2" presStyleCnt="0"/>
      <dgm:spPr/>
    </dgm:pt>
    <dgm:pt modelId="{A5FEC3B0-1483-4735-8A1D-5372E720ABA6}" type="pres">
      <dgm:prSet presAssocID="{ADBDD5FD-83CD-4A7F-8D08-6321F7C9F509}" presName="preLine2" presStyleLbl="parChTrans1D1" presStyleIdx="30" presStyleCnt="66"/>
      <dgm:spPr/>
    </dgm:pt>
    <dgm:pt modelId="{37ED9149-554E-4D86-BD3F-3FEC7947A503}" type="pres">
      <dgm:prSet presAssocID="{ADBDD5FD-83CD-4A7F-8D08-6321F7C9F509}" presName="desTx2" presStyleLbl="revTx" presStyleIdx="0" presStyleCnt="0">
        <dgm:presLayoutVars>
          <dgm:bulletEnabled val="1"/>
        </dgm:presLayoutVars>
      </dgm:prSet>
      <dgm:spPr/>
    </dgm:pt>
    <dgm:pt modelId="{3D98A6D9-D8E1-4848-A9A3-6FB8BC531C91}" type="pres">
      <dgm:prSet presAssocID="{ADBDD5FD-83CD-4A7F-8D08-6321F7C9F509}" presName="postLine2" presStyleLbl="parChTrans1D1" presStyleIdx="31" presStyleCnt="66"/>
      <dgm:spPr/>
    </dgm:pt>
    <dgm:pt modelId="{BC2B4781-47D4-4C2F-A80A-B6D106DD2E13}" type="pres">
      <dgm:prSet presAssocID="{B5E82A3C-7FEE-4B89-97BE-AA56A5B3CDD3}" presName="Name45" presStyleLbl="parChTrans1D1" presStyleIdx="32" presStyleCnt="66"/>
      <dgm:spPr/>
    </dgm:pt>
    <dgm:pt modelId="{A3DF15B2-E1E9-4A94-B597-6B153C006599}" type="pres">
      <dgm:prSet presAssocID="{B5E82A3C-7FEE-4B89-97BE-AA56A5B3CDD3}" presName="Name65" presStyleLbl="parChTrans1D1" presStyleIdx="33" presStyleCnt="66"/>
      <dgm:spPr/>
    </dgm:pt>
    <dgm:pt modelId="{46FC9A1B-F35A-4F1A-90FA-47BD74BDD627}" type="pres">
      <dgm:prSet presAssocID="{E5B698AC-4E6E-4203-B866-2489D08AC8FC}" presName="txAndLines2" presStyleCnt="0"/>
      <dgm:spPr/>
    </dgm:pt>
    <dgm:pt modelId="{D4C5DC59-9079-4878-B356-4E511B2881BB}" type="pres">
      <dgm:prSet presAssocID="{E5B698AC-4E6E-4203-B866-2489D08AC8FC}" presName="anchor2" presStyleCnt="0"/>
      <dgm:spPr/>
    </dgm:pt>
    <dgm:pt modelId="{6EEE6601-51EE-44FE-9909-7B7BBCA2982F}" type="pres">
      <dgm:prSet presAssocID="{E5B698AC-4E6E-4203-B866-2489D08AC8FC}" presName="backup2" presStyleCnt="0"/>
      <dgm:spPr/>
    </dgm:pt>
    <dgm:pt modelId="{E69D6FF4-D6A5-4EAD-84F2-9F33A75D37B4}" type="pres">
      <dgm:prSet presAssocID="{E5B698AC-4E6E-4203-B866-2489D08AC8FC}" presName="preLine2" presStyleLbl="parChTrans1D1" presStyleIdx="34" presStyleCnt="66"/>
      <dgm:spPr/>
    </dgm:pt>
    <dgm:pt modelId="{BA684711-F84F-4C35-B058-013B1616F98A}" type="pres">
      <dgm:prSet presAssocID="{E5B698AC-4E6E-4203-B866-2489D08AC8FC}" presName="desTx2" presStyleLbl="revTx" presStyleIdx="0" presStyleCnt="0">
        <dgm:presLayoutVars>
          <dgm:bulletEnabled val="1"/>
        </dgm:presLayoutVars>
      </dgm:prSet>
      <dgm:spPr/>
    </dgm:pt>
    <dgm:pt modelId="{D95B2041-CC63-42E9-ADA1-03A6A4A5C34F}" type="pres">
      <dgm:prSet presAssocID="{E5B698AC-4E6E-4203-B866-2489D08AC8FC}" presName="postLine2" presStyleLbl="parChTrans1D1" presStyleIdx="35" presStyleCnt="66"/>
      <dgm:spPr/>
    </dgm:pt>
    <dgm:pt modelId="{89C76F65-847B-4C56-9672-97615CD76D8A}" type="pres">
      <dgm:prSet presAssocID="{EB345DE5-038C-45A2-845D-1B2682E579E6}" presName="Name45" presStyleLbl="parChTrans1D1" presStyleIdx="36" presStyleCnt="66"/>
      <dgm:spPr/>
    </dgm:pt>
    <dgm:pt modelId="{F0120E81-ADF6-4BE3-A835-FCE5890F9072}" type="pres">
      <dgm:prSet presAssocID="{EB345DE5-038C-45A2-845D-1B2682E579E6}" presName="Name65" presStyleLbl="parChTrans1D1" presStyleIdx="37" presStyleCnt="66"/>
      <dgm:spPr/>
    </dgm:pt>
    <dgm:pt modelId="{53AB1C68-7EE1-44C2-A91E-8A854D3190EF}" type="pres">
      <dgm:prSet presAssocID="{7E5F688D-73F5-4D01-8CCB-FEAC0E8766D9}" presName="txAndLines2" presStyleCnt="0"/>
      <dgm:spPr/>
    </dgm:pt>
    <dgm:pt modelId="{24EF80E6-5379-4580-9614-2773BB018CA5}" type="pres">
      <dgm:prSet presAssocID="{7E5F688D-73F5-4D01-8CCB-FEAC0E8766D9}" presName="anchor2" presStyleCnt="0"/>
      <dgm:spPr/>
    </dgm:pt>
    <dgm:pt modelId="{9605BE01-24B8-4C6B-AF0F-5EB3EEA789E0}" type="pres">
      <dgm:prSet presAssocID="{7E5F688D-73F5-4D01-8CCB-FEAC0E8766D9}" presName="backup2" presStyleCnt="0"/>
      <dgm:spPr/>
    </dgm:pt>
    <dgm:pt modelId="{42AD25D0-0602-4DB9-B34E-2F8F67FE4734}" type="pres">
      <dgm:prSet presAssocID="{7E5F688D-73F5-4D01-8CCB-FEAC0E8766D9}" presName="preLine2" presStyleLbl="parChTrans1D1" presStyleIdx="38" presStyleCnt="66"/>
      <dgm:spPr/>
    </dgm:pt>
    <dgm:pt modelId="{BDAC277C-903D-4C29-A841-70D93A771C29}" type="pres">
      <dgm:prSet presAssocID="{7E5F688D-73F5-4D01-8CCB-FEAC0E8766D9}" presName="desTx2" presStyleLbl="revTx" presStyleIdx="0" presStyleCnt="0">
        <dgm:presLayoutVars>
          <dgm:bulletEnabled val="1"/>
        </dgm:presLayoutVars>
      </dgm:prSet>
      <dgm:spPr/>
    </dgm:pt>
    <dgm:pt modelId="{A864426C-509C-49BB-ACAB-E8A295C838FE}" type="pres">
      <dgm:prSet presAssocID="{7E5F688D-73F5-4D01-8CCB-FEAC0E8766D9}" presName="postLine2" presStyleLbl="parChTrans1D1" presStyleIdx="39" presStyleCnt="66"/>
      <dgm:spPr/>
    </dgm:pt>
    <dgm:pt modelId="{4641A6F4-8F40-4A7E-8025-B63AD4A67247}" type="pres">
      <dgm:prSet presAssocID="{5F43D442-38E6-4D5E-98EE-87064E479B57}" presName="Name45" presStyleLbl="parChTrans1D1" presStyleIdx="40" presStyleCnt="66"/>
      <dgm:spPr/>
    </dgm:pt>
    <dgm:pt modelId="{A75FB5B4-2F87-411E-B863-4E22B7190370}" type="pres">
      <dgm:prSet presAssocID="{5F43D442-38E6-4D5E-98EE-87064E479B57}" presName="Name65" presStyleLbl="parChTrans1D1" presStyleIdx="41" presStyleCnt="66"/>
      <dgm:spPr/>
    </dgm:pt>
    <dgm:pt modelId="{6436106D-B7A5-40DF-B668-607578A675E6}" type="pres">
      <dgm:prSet presAssocID="{85E46C92-A07D-47CB-A6BD-6848A3141E06}" presName="txAndLines2" presStyleCnt="0"/>
      <dgm:spPr/>
    </dgm:pt>
    <dgm:pt modelId="{B45DD2DD-3BA3-4A18-9628-260320A5F828}" type="pres">
      <dgm:prSet presAssocID="{85E46C92-A07D-47CB-A6BD-6848A3141E06}" presName="anchor2" presStyleCnt="0"/>
      <dgm:spPr/>
    </dgm:pt>
    <dgm:pt modelId="{38147AF5-8755-4792-BED9-B20B27FC1A90}" type="pres">
      <dgm:prSet presAssocID="{85E46C92-A07D-47CB-A6BD-6848A3141E06}" presName="backup2" presStyleCnt="0"/>
      <dgm:spPr/>
    </dgm:pt>
    <dgm:pt modelId="{0FBFE234-AC17-40A8-A1BD-CDE1D8C60037}" type="pres">
      <dgm:prSet presAssocID="{85E46C92-A07D-47CB-A6BD-6848A3141E06}" presName="preLine2" presStyleLbl="parChTrans1D1" presStyleIdx="42" presStyleCnt="66"/>
      <dgm:spPr/>
    </dgm:pt>
    <dgm:pt modelId="{BE68FC69-0004-400F-8F0F-6EDF7CCABC04}" type="pres">
      <dgm:prSet presAssocID="{85E46C92-A07D-47CB-A6BD-6848A3141E06}" presName="desTx2" presStyleLbl="revTx" presStyleIdx="0" presStyleCnt="0">
        <dgm:presLayoutVars>
          <dgm:bulletEnabled val="1"/>
        </dgm:presLayoutVars>
      </dgm:prSet>
      <dgm:spPr/>
    </dgm:pt>
    <dgm:pt modelId="{AAFE8B3F-D655-4D29-96F0-1C62C7F986E7}" type="pres">
      <dgm:prSet presAssocID="{85E46C92-A07D-47CB-A6BD-6848A3141E06}" presName="postLine2" presStyleLbl="parChTrans1D1" presStyleIdx="43" presStyleCnt="66"/>
      <dgm:spPr/>
    </dgm:pt>
    <dgm:pt modelId="{99A6988E-6F07-40BB-ADA7-8E4E7E15BC1B}" type="pres">
      <dgm:prSet presAssocID="{64E0CE37-0B03-40F0-8059-CF885F11803F}" presName="Name45" presStyleLbl="parChTrans1D1" presStyleIdx="44" presStyleCnt="66"/>
      <dgm:spPr/>
    </dgm:pt>
    <dgm:pt modelId="{20B42FBD-D931-450D-B26F-8044ABB76A1A}" type="pres">
      <dgm:prSet presAssocID="{64E0CE37-0B03-40F0-8059-CF885F11803F}" presName="Name65" presStyleLbl="parChTrans1D1" presStyleIdx="45" presStyleCnt="66"/>
      <dgm:spPr/>
    </dgm:pt>
    <dgm:pt modelId="{CCD70DA2-2046-4462-BF4C-E73A11B453AF}" type="pres">
      <dgm:prSet presAssocID="{16E5FD24-4B5C-43E6-9DAE-6FC588D59239}" presName="txAndLines2" presStyleCnt="0"/>
      <dgm:spPr/>
    </dgm:pt>
    <dgm:pt modelId="{3FE03322-CF4F-4EDF-A12A-2549EC0777CC}" type="pres">
      <dgm:prSet presAssocID="{16E5FD24-4B5C-43E6-9DAE-6FC588D59239}" presName="anchor2" presStyleCnt="0"/>
      <dgm:spPr/>
    </dgm:pt>
    <dgm:pt modelId="{334E8FB5-352A-47C5-8DF6-92CB9E932945}" type="pres">
      <dgm:prSet presAssocID="{16E5FD24-4B5C-43E6-9DAE-6FC588D59239}" presName="backup2" presStyleCnt="0"/>
      <dgm:spPr/>
    </dgm:pt>
    <dgm:pt modelId="{3207455E-F6B5-4900-9AB9-601D43178A5B}" type="pres">
      <dgm:prSet presAssocID="{16E5FD24-4B5C-43E6-9DAE-6FC588D59239}" presName="preLine2" presStyleLbl="parChTrans1D1" presStyleIdx="46" presStyleCnt="66"/>
      <dgm:spPr/>
    </dgm:pt>
    <dgm:pt modelId="{40E48A0F-24FA-4BE3-90DB-C92131E47D2D}" type="pres">
      <dgm:prSet presAssocID="{16E5FD24-4B5C-43E6-9DAE-6FC588D59239}" presName="desTx2" presStyleLbl="revTx" presStyleIdx="0" presStyleCnt="0">
        <dgm:presLayoutVars>
          <dgm:bulletEnabled val="1"/>
        </dgm:presLayoutVars>
      </dgm:prSet>
      <dgm:spPr/>
    </dgm:pt>
    <dgm:pt modelId="{11F807E0-23B5-4693-8484-774B39AA9D69}" type="pres">
      <dgm:prSet presAssocID="{16E5FD24-4B5C-43E6-9DAE-6FC588D59239}" presName="postLine2" presStyleLbl="parChTrans1D1" presStyleIdx="47" presStyleCnt="66"/>
      <dgm:spPr/>
    </dgm:pt>
    <dgm:pt modelId="{6F28A9AC-8B08-4552-A694-6A4ACB404E2F}" type="pres">
      <dgm:prSet presAssocID="{5D823DB6-68F7-4801-8422-45FC141AE993}" presName="Name45" presStyleLbl="parChTrans1D1" presStyleIdx="48" presStyleCnt="66"/>
      <dgm:spPr/>
    </dgm:pt>
    <dgm:pt modelId="{4F1D664B-2202-4B83-8514-CC0324A71191}" type="pres">
      <dgm:prSet presAssocID="{5D823DB6-68F7-4801-8422-45FC141AE993}" presName="Name65" presStyleLbl="parChTrans1D1" presStyleIdx="49" presStyleCnt="66"/>
      <dgm:spPr/>
    </dgm:pt>
    <dgm:pt modelId="{C9C7A365-8868-4F30-B422-F6F1BC1EF591}" type="pres">
      <dgm:prSet presAssocID="{777A1397-90B6-47DB-AC6E-C431B9FDF941}" presName="txAndLines2" presStyleCnt="0"/>
      <dgm:spPr/>
    </dgm:pt>
    <dgm:pt modelId="{81A4C5BA-ABAA-4434-9AA8-0A14345B6E1B}" type="pres">
      <dgm:prSet presAssocID="{777A1397-90B6-47DB-AC6E-C431B9FDF941}" presName="anchor2" presStyleCnt="0"/>
      <dgm:spPr/>
    </dgm:pt>
    <dgm:pt modelId="{16163229-9570-4F2F-A6BC-90E2EAF769F9}" type="pres">
      <dgm:prSet presAssocID="{777A1397-90B6-47DB-AC6E-C431B9FDF941}" presName="backup2" presStyleCnt="0"/>
      <dgm:spPr/>
    </dgm:pt>
    <dgm:pt modelId="{9EAF2924-C3DC-43D5-8D12-520BACE73883}" type="pres">
      <dgm:prSet presAssocID="{777A1397-90B6-47DB-AC6E-C431B9FDF941}" presName="preLine2" presStyleLbl="parChTrans1D1" presStyleIdx="50" presStyleCnt="66"/>
      <dgm:spPr/>
    </dgm:pt>
    <dgm:pt modelId="{0C77694A-C96A-4D65-9039-9846AD7B036B}" type="pres">
      <dgm:prSet presAssocID="{777A1397-90B6-47DB-AC6E-C431B9FDF941}" presName="desTx2" presStyleLbl="revTx" presStyleIdx="0" presStyleCnt="0">
        <dgm:presLayoutVars>
          <dgm:bulletEnabled val="1"/>
        </dgm:presLayoutVars>
      </dgm:prSet>
      <dgm:spPr/>
    </dgm:pt>
    <dgm:pt modelId="{E737744C-F8CC-4C4A-A979-0A108E112A38}" type="pres">
      <dgm:prSet presAssocID="{777A1397-90B6-47DB-AC6E-C431B9FDF941}" presName="postLine2" presStyleLbl="parChTrans1D1" presStyleIdx="51" presStyleCnt="66"/>
      <dgm:spPr/>
    </dgm:pt>
    <dgm:pt modelId="{39344B4D-7757-4543-A323-6F00DB96D702}" type="pres">
      <dgm:prSet presAssocID="{E5537CF8-5A4F-4F5E-9C4F-202AE0632378}" presName="Name45" presStyleLbl="parChTrans1D1" presStyleIdx="52" presStyleCnt="66"/>
      <dgm:spPr/>
    </dgm:pt>
    <dgm:pt modelId="{EE4199FE-E16F-4EEB-A9ED-E7A36F022840}" type="pres">
      <dgm:prSet presAssocID="{E5537CF8-5A4F-4F5E-9C4F-202AE0632378}" presName="Name65" presStyleLbl="parChTrans1D1" presStyleIdx="53" presStyleCnt="66"/>
      <dgm:spPr/>
    </dgm:pt>
    <dgm:pt modelId="{1C9B5E33-B600-4E8B-931F-950DAD519D1F}" type="pres">
      <dgm:prSet presAssocID="{52DD3AD5-DCCB-4AF6-A0DF-EE62CBB9AC31}" presName="txAndLines2" presStyleCnt="0"/>
      <dgm:spPr/>
    </dgm:pt>
    <dgm:pt modelId="{2D508433-C6F6-46CD-8027-11D3231D0DC9}" type="pres">
      <dgm:prSet presAssocID="{52DD3AD5-DCCB-4AF6-A0DF-EE62CBB9AC31}" presName="anchor2" presStyleCnt="0"/>
      <dgm:spPr/>
    </dgm:pt>
    <dgm:pt modelId="{14C351AD-ECD8-42A9-AF42-AC646A7B248C}" type="pres">
      <dgm:prSet presAssocID="{52DD3AD5-DCCB-4AF6-A0DF-EE62CBB9AC31}" presName="backup2" presStyleCnt="0"/>
      <dgm:spPr/>
    </dgm:pt>
    <dgm:pt modelId="{9E229E39-4B96-48BB-BAAA-D92BEFD4A7FB}" type="pres">
      <dgm:prSet presAssocID="{52DD3AD5-DCCB-4AF6-A0DF-EE62CBB9AC31}" presName="preLine2" presStyleLbl="parChTrans1D1" presStyleIdx="54" presStyleCnt="66"/>
      <dgm:spPr/>
    </dgm:pt>
    <dgm:pt modelId="{A16E2E38-6F9E-46B8-962F-C54665FDC5F6}" type="pres">
      <dgm:prSet presAssocID="{52DD3AD5-DCCB-4AF6-A0DF-EE62CBB9AC31}" presName="desTx2" presStyleLbl="revTx" presStyleIdx="0" presStyleCnt="0">
        <dgm:presLayoutVars>
          <dgm:bulletEnabled val="1"/>
        </dgm:presLayoutVars>
      </dgm:prSet>
      <dgm:spPr/>
    </dgm:pt>
    <dgm:pt modelId="{2AF91461-AFDA-4A43-AD9C-CC3F1A348F0F}" type="pres">
      <dgm:prSet presAssocID="{52DD3AD5-DCCB-4AF6-A0DF-EE62CBB9AC31}" presName="postLine2" presStyleLbl="parChTrans1D1" presStyleIdx="55" presStyleCnt="66"/>
      <dgm:spPr/>
    </dgm:pt>
    <dgm:pt modelId="{72B60E3B-889F-4327-B067-94392EB8A554}" type="pres">
      <dgm:prSet presAssocID="{79BCA25A-9D8F-4DD9-9161-396BDC261A11}" presName="spPost2" presStyleCnt="0"/>
      <dgm:spPr/>
    </dgm:pt>
    <dgm:pt modelId="{AA26D0EA-A1AF-4BE8-B6A8-3A2125830395}" type="pres">
      <dgm:prSet presAssocID="{8D9275AC-7C84-44A9-A7A2-16E3C87022BD}" presName="parTx3" presStyleLbl="node1" presStyleIdx="2" presStyleCnt="3" custScaleX="78960" custScaleY="78297"/>
      <dgm:spPr/>
    </dgm:pt>
    <dgm:pt modelId="{D36DBDBF-5EB5-4A27-A3D2-40A25393DEAE}" type="pres">
      <dgm:prSet presAssocID="{8D9275AC-7C84-44A9-A7A2-16E3C87022BD}" presName="spPre3" presStyleCnt="0"/>
      <dgm:spPr/>
    </dgm:pt>
    <dgm:pt modelId="{665A3DB9-C5BD-4547-A623-F57C28220356}" type="pres">
      <dgm:prSet presAssocID="{8D9275AC-7C84-44A9-A7A2-16E3C87022BD}" presName="chLin3" presStyleCnt="0"/>
      <dgm:spPr/>
    </dgm:pt>
    <dgm:pt modelId="{61388F3C-7EC8-45A6-9C73-5053281F88CB}" type="pres">
      <dgm:prSet presAssocID="{08F972A8-F94B-439A-BC9B-BE3E6CFE9727}" presName="Name79" presStyleLbl="parChTrans1D1" presStyleIdx="56" presStyleCnt="66"/>
      <dgm:spPr/>
    </dgm:pt>
    <dgm:pt modelId="{6BE5C04E-C336-4E0F-90A7-DEF61131AA63}" type="pres">
      <dgm:prSet presAssocID="{2B1BDAC8-578B-43BD-98AC-958D5910AD21}" presName="txAndLines3" presStyleCnt="0"/>
      <dgm:spPr/>
    </dgm:pt>
    <dgm:pt modelId="{A0894DA6-2F4A-4F12-B739-25F7294AB574}" type="pres">
      <dgm:prSet presAssocID="{2B1BDAC8-578B-43BD-98AC-958D5910AD21}" presName="anchor3" presStyleCnt="0"/>
      <dgm:spPr/>
    </dgm:pt>
    <dgm:pt modelId="{0BB9C8DD-2E03-4315-B053-422DAA95414E}" type="pres">
      <dgm:prSet presAssocID="{2B1BDAC8-578B-43BD-98AC-958D5910AD21}" presName="backup3" presStyleCnt="0"/>
      <dgm:spPr/>
    </dgm:pt>
    <dgm:pt modelId="{678F15FB-EF54-40A4-948A-AF307C0A8356}" type="pres">
      <dgm:prSet presAssocID="{2B1BDAC8-578B-43BD-98AC-958D5910AD21}" presName="preLine3" presStyleLbl="parChTrans1D1" presStyleIdx="57" presStyleCnt="66"/>
      <dgm:spPr/>
    </dgm:pt>
    <dgm:pt modelId="{91B5A89A-AD2A-4A8D-802C-4BE5FFFADBDC}" type="pres">
      <dgm:prSet presAssocID="{2B1BDAC8-578B-43BD-98AC-958D5910AD21}" presName="desTx3" presStyleLbl="revTx" presStyleIdx="0" presStyleCnt="0">
        <dgm:presLayoutVars>
          <dgm:bulletEnabled val="1"/>
        </dgm:presLayoutVars>
      </dgm:prSet>
      <dgm:spPr/>
    </dgm:pt>
    <dgm:pt modelId="{3BCCDE6B-9BD9-467D-B8B2-072AB6671BA9}" type="pres">
      <dgm:prSet presAssocID="{2DC879DB-30FE-4B56-A26E-B315A6905556}" presName="Name79" presStyleLbl="parChTrans1D1" presStyleIdx="58" presStyleCnt="66"/>
      <dgm:spPr/>
    </dgm:pt>
    <dgm:pt modelId="{84C142BA-D0E1-4631-AF63-7773A1704D3C}" type="pres">
      <dgm:prSet presAssocID="{D615B7D2-3B98-4C12-8F77-3A1D7D53519E}" presName="txAndLines3" presStyleCnt="0"/>
      <dgm:spPr/>
    </dgm:pt>
    <dgm:pt modelId="{0025B893-28FA-4B2F-8C65-D84BD8E4D053}" type="pres">
      <dgm:prSet presAssocID="{D615B7D2-3B98-4C12-8F77-3A1D7D53519E}" presName="anchor3" presStyleCnt="0"/>
      <dgm:spPr/>
    </dgm:pt>
    <dgm:pt modelId="{DB119DB2-A5F3-4DFD-A202-2BEBC360B979}" type="pres">
      <dgm:prSet presAssocID="{D615B7D2-3B98-4C12-8F77-3A1D7D53519E}" presName="backup3" presStyleCnt="0"/>
      <dgm:spPr/>
    </dgm:pt>
    <dgm:pt modelId="{3C9257F6-2E75-4757-B92E-41EF8A73A1DA}" type="pres">
      <dgm:prSet presAssocID="{D615B7D2-3B98-4C12-8F77-3A1D7D53519E}" presName="preLine3" presStyleLbl="parChTrans1D1" presStyleIdx="59" presStyleCnt="66"/>
      <dgm:spPr/>
    </dgm:pt>
    <dgm:pt modelId="{EA8CC2B7-1A75-4E90-B04D-FA2A509072D0}" type="pres">
      <dgm:prSet presAssocID="{D615B7D2-3B98-4C12-8F77-3A1D7D53519E}" presName="desTx3" presStyleLbl="revTx" presStyleIdx="0" presStyleCnt="0">
        <dgm:presLayoutVars>
          <dgm:bulletEnabled val="1"/>
        </dgm:presLayoutVars>
      </dgm:prSet>
      <dgm:spPr/>
    </dgm:pt>
    <dgm:pt modelId="{BFE49FA6-8B5B-42A4-A108-77FD4000E1D2}" type="pres">
      <dgm:prSet presAssocID="{DD8E3730-C56B-49B3-A5A1-37DFA3849878}" presName="Name79" presStyleLbl="parChTrans1D1" presStyleIdx="60" presStyleCnt="66"/>
      <dgm:spPr/>
    </dgm:pt>
    <dgm:pt modelId="{7C30C123-60B3-46F4-9058-ACA370C6F64F}" type="pres">
      <dgm:prSet presAssocID="{5A57E2DF-C846-4EB0-B403-86054ACD7740}" presName="txAndLines3" presStyleCnt="0"/>
      <dgm:spPr/>
    </dgm:pt>
    <dgm:pt modelId="{9B9DF6BC-5043-4047-9D5E-50F58566EDD9}" type="pres">
      <dgm:prSet presAssocID="{5A57E2DF-C846-4EB0-B403-86054ACD7740}" presName="anchor3" presStyleCnt="0"/>
      <dgm:spPr/>
    </dgm:pt>
    <dgm:pt modelId="{022CBE4B-ABB1-4229-8116-33A9A873C3E7}" type="pres">
      <dgm:prSet presAssocID="{5A57E2DF-C846-4EB0-B403-86054ACD7740}" presName="backup3" presStyleCnt="0"/>
      <dgm:spPr/>
    </dgm:pt>
    <dgm:pt modelId="{48BF4C8A-C74A-4DDB-8BFC-85BB57A0D0BD}" type="pres">
      <dgm:prSet presAssocID="{5A57E2DF-C846-4EB0-B403-86054ACD7740}" presName="preLine3" presStyleLbl="parChTrans1D1" presStyleIdx="61" presStyleCnt="66"/>
      <dgm:spPr/>
    </dgm:pt>
    <dgm:pt modelId="{9186E2A6-9412-4F27-A2F6-735B601B31A7}" type="pres">
      <dgm:prSet presAssocID="{5A57E2DF-C846-4EB0-B403-86054ACD7740}" presName="desTx3" presStyleLbl="revTx" presStyleIdx="0" presStyleCnt="0">
        <dgm:presLayoutVars>
          <dgm:bulletEnabled val="1"/>
        </dgm:presLayoutVars>
      </dgm:prSet>
      <dgm:spPr/>
    </dgm:pt>
    <dgm:pt modelId="{E3A0F04A-B27F-4C4F-93B1-E859DCD94549}" type="pres">
      <dgm:prSet presAssocID="{3EA87D41-9F9A-4AD9-9880-0F3AEFF1DE7A}" presName="Name79" presStyleLbl="parChTrans1D1" presStyleIdx="62" presStyleCnt="66"/>
      <dgm:spPr/>
    </dgm:pt>
    <dgm:pt modelId="{3ABBA631-3475-4DEE-81DC-268DC9B623DD}" type="pres">
      <dgm:prSet presAssocID="{2E64FF2D-E391-4232-87DB-5AE49CB87D82}" presName="txAndLines3" presStyleCnt="0"/>
      <dgm:spPr/>
    </dgm:pt>
    <dgm:pt modelId="{9855DC25-28EE-4321-ACB5-EC973F14B9D6}" type="pres">
      <dgm:prSet presAssocID="{2E64FF2D-E391-4232-87DB-5AE49CB87D82}" presName="anchor3" presStyleCnt="0"/>
      <dgm:spPr/>
    </dgm:pt>
    <dgm:pt modelId="{E308B473-92D7-4107-9C91-A9BF40FACE27}" type="pres">
      <dgm:prSet presAssocID="{2E64FF2D-E391-4232-87DB-5AE49CB87D82}" presName="backup3" presStyleCnt="0"/>
      <dgm:spPr/>
    </dgm:pt>
    <dgm:pt modelId="{4EE432B9-5698-441B-B4D2-055CB92CFF76}" type="pres">
      <dgm:prSet presAssocID="{2E64FF2D-E391-4232-87DB-5AE49CB87D82}" presName="preLine3" presStyleLbl="parChTrans1D1" presStyleIdx="63" presStyleCnt="66"/>
      <dgm:spPr/>
    </dgm:pt>
    <dgm:pt modelId="{AB9E4F3E-4813-4FCE-BE2A-D0FDF4E9C40E}" type="pres">
      <dgm:prSet presAssocID="{2E64FF2D-E391-4232-87DB-5AE49CB87D82}" presName="desTx3" presStyleLbl="revTx" presStyleIdx="0" presStyleCnt="0">
        <dgm:presLayoutVars>
          <dgm:bulletEnabled val="1"/>
        </dgm:presLayoutVars>
      </dgm:prSet>
      <dgm:spPr/>
    </dgm:pt>
    <dgm:pt modelId="{44BEF4E9-C8BC-498A-821E-8847D141C11B}" type="pres">
      <dgm:prSet presAssocID="{FE88430F-16E8-47B4-A7A1-9C16BF471155}" presName="Name79" presStyleLbl="parChTrans1D1" presStyleIdx="64" presStyleCnt="66"/>
      <dgm:spPr/>
    </dgm:pt>
    <dgm:pt modelId="{493F073B-0EF3-4225-A65C-C549C1E5DCFD}" type="pres">
      <dgm:prSet presAssocID="{CCFEB0B3-FB8A-4A7C-AA68-FE98AD9DE424}" presName="txAndLines3" presStyleCnt="0"/>
      <dgm:spPr/>
    </dgm:pt>
    <dgm:pt modelId="{E4AE6C4B-AC19-40DB-BFB4-B8C7E4086C70}" type="pres">
      <dgm:prSet presAssocID="{CCFEB0B3-FB8A-4A7C-AA68-FE98AD9DE424}" presName="anchor3" presStyleCnt="0"/>
      <dgm:spPr/>
    </dgm:pt>
    <dgm:pt modelId="{8B39F8B3-190C-4E3F-BB3D-BE89A2E3C5D3}" type="pres">
      <dgm:prSet presAssocID="{CCFEB0B3-FB8A-4A7C-AA68-FE98AD9DE424}" presName="backup3" presStyleCnt="0"/>
      <dgm:spPr/>
    </dgm:pt>
    <dgm:pt modelId="{A5BEE10A-13ED-4258-9BAA-502C3B7FF977}" type="pres">
      <dgm:prSet presAssocID="{CCFEB0B3-FB8A-4A7C-AA68-FE98AD9DE424}" presName="preLine3" presStyleLbl="parChTrans1D1" presStyleIdx="65" presStyleCnt="66"/>
      <dgm:spPr/>
    </dgm:pt>
    <dgm:pt modelId="{D0560C2C-8082-41E3-A001-53625948024C}" type="pres">
      <dgm:prSet presAssocID="{CCFEB0B3-FB8A-4A7C-AA68-FE98AD9DE424}" presName="desTx3" presStyleLbl="revTx" presStyleIdx="0" presStyleCnt="0">
        <dgm:presLayoutVars>
          <dgm:bulletEnabled val="1"/>
        </dgm:presLayoutVars>
      </dgm:prSet>
      <dgm:spPr/>
    </dgm:pt>
  </dgm:ptLst>
  <dgm:cxnLst>
    <dgm:cxn modelId="{7A07E505-E967-42E0-A39D-C5B22936FB15}" srcId="{5F8D22A2-71EF-4083-8648-81F84989E40C}" destId="{F2214FF3-C838-4815-BD34-BE92CFA1D0CA}" srcOrd="0" destOrd="0" parTransId="{4F20C4A4-3B55-44DA-BF9D-EF13A1AB3E25}" sibTransId="{6674FF7B-F8EC-44A2-B93F-583153B64B6F}"/>
    <dgm:cxn modelId="{8BF3D106-8AEA-436C-B72D-5A198472F646}" type="presOf" srcId="{6F7ABC24-F0B8-4D75-B075-A918628A8DE0}" destId="{A0F668FE-AEB3-423F-90AB-D7D428CBC058}" srcOrd="0" destOrd="0" presId="urn:microsoft.com/office/officeart/2009/3/layout/SubStepProcess"/>
    <dgm:cxn modelId="{4F199F07-D090-491B-A1CA-776F308C3B41}" srcId="{5F8D22A2-71EF-4083-8648-81F84989E40C}" destId="{8D9275AC-7C84-44A9-A7A2-16E3C87022BD}" srcOrd="2" destOrd="0" parTransId="{94D048E4-7063-4C37-9D80-0809556C91C9}" sibTransId="{D1610AB1-0C71-4B89-BFAF-B480CD454313}"/>
    <dgm:cxn modelId="{76D7E012-DAF4-463D-81AC-D92A6AFED3FE}" srcId="{8D9275AC-7C84-44A9-A7A2-16E3C87022BD}" destId="{2E64FF2D-E391-4232-87DB-5AE49CB87D82}" srcOrd="3" destOrd="0" parTransId="{3EA87D41-9F9A-4AD9-9880-0F3AEFF1DE7A}" sibTransId="{AD6E2A24-057C-4A51-BBEA-AF3DAD27EC35}"/>
    <dgm:cxn modelId="{809DE51E-7C48-4EF3-9AC3-B3714847F8B7}" type="presOf" srcId="{16E5FD24-4B5C-43E6-9DAE-6FC588D59239}" destId="{40E48A0F-24FA-4BE3-90DB-C92131E47D2D}" srcOrd="0" destOrd="0" presId="urn:microsoft.com/office/officeart/2009/3/layout/SubStepProcess"/>
    <dgm:cxn modelId="{EA4FE11F-BA97-48AD-925C-D916B136C947}" type="presOf" srcId="{5A57E2DF-C846-4EB0-B403-86054ACD7740}" destId="{9186E2A6-9412-4F27-A2F6-735B601B31A7}" srcOrd="0" destOrd="0" presId="urn:microsoft.com/office/officeart/2009/3/layout/SubStepProcess"/>
    <dgm:cxn modelId="{385C0725-2C09-4FBB-92B7-4A831D520758}" srcId="{79BCA25A-9D8F-4DD9-9161-396BDC261A11}" destId="{E5B698AC-4E6E-4203-B866-2489D08AC8FC}" srcOrd="6" destOrd="0" parTransId="{B5E82A3C-7FEE-4B89-97BE-AA56A5B3CDD3}" sibTransId="{4BC9FFD3-E192-4B65-938D-6EBA3FF530B3}"/>
    <dgm:cxn modelId="{AB092A27-5A51-46DD-8E3B-48F82680DA7B}" type="presOf" srcId="{777A1397-90B6-47DB-AC6E-C431B9FDF941}" destId="{0C77694A-C96A-4D65-9039-9846AD7B036B}" srcOrd="0" destOrd="0" presId="urn:microsoft.com/office/officeart/2009/3/layout/SubStepProcess"/>
    <dgm:cxn modelId="{1B100729-B543-4BA0-A714-4849318C1E62}" type="presOf" srcId="{F607BBF0-77F1-4E6E-9855-B6E303EC9468}" destId="{CCE8B933-22D8-42FC-8D4A-9AFF08B04BA7}" srcOrd="0" destOrd="0" presId="urn:microsoft.com/office/officeart/2009/3/layout/SubStepProcess"/>
    <dgm:cxn modelId="{27C3D432-8F94-42E6-8402-0A6ED9D77AB6}" srcId="{F2214FF3-C838-4815-BD34-BE92CFA1D0CA}" destId="{C3CB6206-C4C0-4696-8397-D9D6EFE0A733}" srcOrd="0" destOrd="0" parTransId="{ED35747B-2E14-4C61-99AE-BD4654F0974F}" sibTransId="{529C7BB6-0DF5-4AA2-990B-DBFD649A56B5}"/>
    <dgm:cxn modelId="{169A2B33-8864-4A99-AB24-D627E0807460}" type="presOf" srcId="{BB632D50-D306-42A2-8EE7-3480CBB8D72A}" destId="{0E1D4DCD-8615-4062-8B2A-041377199E2F}" srcOrd="0" destOrd="0" presId="urn:microsoft.com/office/officeart/2009/3/layout/SubStepProcess"/>
    <dgm:cxn modelId="{45387E33-E8A9-4B4F-8738-23CBA7BC1C1B}" type="presOf" srcId="{85E46C92-A07D-47CB-A6BD-6848A3141E06}" destId="{BE68FC69-0004-400F-8F0F-6EDF7CCABC04}" srcOrd="0" destOrd="0" presId="urn:microsoft.com/office/officeart/2009/3/layout/SubStepProcess"/>
    <dgm:cxn modelId="{A3380736-2C55-4DC3-B2C2-F3206ECBEE1F}" srcId="{79BCA25A-9D8F-4DD9-9161-396BDC261A11}" destId="{16E5FD24-4B5C-43E6-9DAE-6FC588D59239}" srcOrd="9" destOrd="0" parTransId="{64E0CE37-0B03-40F0-8059-CF885F11803F}" sibTransId="{B8CA67BC-3BD9-495A-9C66-B8A52FCC90DC}"/>
    <dgm:cxn modelId="{67B00836-0F5D-45A1-9E04-28B92CC4A572}" srcId="{79BCA25A-9D8F-4DD9-9161-396BDC261A11}" destId="{6F7ABC24-F0B8-4D75-B075-A918628A8DE0}" srcOrd="0" destOrd="0" parTransId="{B96D132A-D254-405F-884B-D4F0B76920B3}" sibTransId="{628BA843-9875-419F-A3E7-E2A5AB9B51CE}"/>
    <dgm:cxn modelId="{6DADB53C-7D4E-4A85-A166-D4EE22126164}" srcId="{79BCA25A-9D8F-4DD9-9161-396BDC261A11}" destId="{52DD3AD5-DCCB-4AF6-A0DF-EE62CBB9AC31}" srcOrd="11" destOrd="0" parTransId="{E5537CF8-5A4F-4F5E-9C4F-202AE0632378}" sibTransId="{A8650AA1-D628-4271-8314-FCAA78218721}"/>
    <dgm:cxn modelId="{2AE83064-03DE-4BAD-9290-4B7C8F970F22}" srcId="{79BCA25A-9D8F-4DD9-9161-396BDC261A11}" destId="{777A1397-90B6-47DB-AC6E-C431B9FDF941}" srcOrd="10" destOrd="0" parTransId="{5D823DB6-68F7-4801-8422-45FC141AE993}" sibTransId="{9B64B5D8-FD49-4D07-B780-5F8E22D6ABEC}"/>
    <dgm:cxn modelId="{93B2FD48-9260-42AB-94F1-504A2ADE25F5}" type="presOf" srcId="{7E5F688D-73F5-4D01-8CCB-FEAC0E8766D9}" destId="{BDAC277C-903D-4C29-A841-70D93A771C29}" srcOrd="0" destOrd="0" presId="urn:microsoft.com/office/officeart/2009/3/layout/SubStepProcess"/>
    <dgm:cxn modelId="{14D7416A-35DF-4EC9-89CE-C97DB320226B}" type="presOf" srcId="{5F8D22A2-71EF-4083-8648-81F84989E40C}" destId="{3A973B3B-7186-4439-909B-511ADED766B6}" srcOrd="0" destOrd="0" presId="urn:microsoft.com/office/officeart/2009/3/layout/SubStepProcess"/>
    <dgm:cxn modelId="{4DA2296B-2617-4576-BE5E-9F60D32C74F6}" srcId="{8D9275AC-7C84-44A9-A7A2-16E3C87022BD}" destId="{D615B7D2-3B98-4C12-8F77-3A1D7D53519E}" srcOrd="1" destOrd="0" parTransId="{2DC879DB-30FE-4B56-A26E-B315A6905556}" sibTransId="{471E33D8-AB37-4F55-ACDE-420514D98E09}"/>
    <dgm:cxn modelId="{FCC47272-6B6D-4E3E-9E8E-0D10FF0E59F2}" type="presOf" srcId="{F2214FF3-C838-4815-BD34-BE92CFA1D0CA}" destId="{684BFD59-DB17-4FE2-A3E8-E6FD9D0D9523}" srcOrd="0" destOrd="0" presId="urn:microsoft.com/office/officeart/2009/3/layout/SubStepProcess"/>
    <dgm:cxn modelId="{F1AA3B76-3730-4FB0-82FC-1DD7062298E8}" srcId="{5F8D22A2-71EF-4083-8648-81F84989E40C}" destId="{79BCA25A-9D8F-4DD9-9161-396BDC261A11}" srcOrd="1" destOrd="0" parTransId="{33692E46-C8FE-4D75-8CFE-7B81BFAEC0B0}" sibTransId="{448D5DEB-A621-4007-810D-EC94E621A4F2}"/>
    <dgm:cxn modelId="{502E4578-850D-4AC6-B0B0-043D3204437B}" type="presOf" srcId="{52DD3AD5-DCCB-4AF6-A0DF-EE62CBB9AC31}" destId="{A16E2E38-6F9E-46B8-962F-C54665FDC5F6}" srcOrd="0" destOrd="0" presId="urn:microsoft.com/office/officeart/2009/3/layout/SubStepProcess"/>
    <dgm:cxn modelId="{604FD382-CCDA-4258-A938-E2DB31DC139B}" srcId="{F2214FF3-C838-4815-BD34-BE92CFA1D0CA}" destId="{85058679-E47C-4BEE-855D-7FA8FD324230}" srcOrd="1" destOrd="0" parTransId="{F788B7A1-C164-47B2-ADBB-96C4A82DC31B}" sibTransId="{B6A4DF3E-338B-4876-B114-9EC71AF1D249}"/>
    <dgm:cxn modelId="{09E31083-39D1-490A-AB55-0EB08D001E3E}" type="presOf" srcId="{CCFEB0B3-FB8A-4A7C-AA68-FE98AD9DE424}" destId="{D0560C2C-8082-41E3-A001-53625948024C}" srcOrd="0" destOrd="0" presId="urn:microsoft.com/office/officeart/2009/3/layout/SubStepProcess"/>
    <dgm:cxn modelId="{E9C2AA87-8746-464D-914E-051D63FF10F6}" type="presOf" srcId="{2E64FF2D-E391-4232-87DB-5AE49CB87D82}" destId="{AB9E4F3E-4813-4FCE-BE2A-D0FDF4E9C40E}" srcOrd="0" destOrd="0" presId="urn:microsoft.com/office/officeart/2009/3/layout/SubStepProcess"/>
    <dgm:cxn modelId="{6738EF89-B20D-4E98-9684-9D9715D9581A}" type="presOf" srcId="{E5B698AC-4E6E-4203-B866-2489D08AC8FC}" destId="{BA684711-F84F-4C35-B058-013B1616F98A}" srcOrd="0" destOrd="0" presId="urn:microsoft.com/office/officeart/2009/3/layout/SubStepProcess"/>
    <dgm:cxn modelId="{ECE0F289-D563-40D9-8E7F-A3FE5FB482A5}" srcId="{8D9275AC-7C84-44A9-A7A2-16E3C87022BD}" destId="{5A57E2DF-C846-4EB0-B403-86054ACD7740}" srcOrd="2" destOrd="0" parTransId="{DD8E3730-C56B-49B3-A5A1-37DFA3849878}" sibTransId="{06D859AE-5EC4-4C91-B182-62858ACEE08B}"/>
    <dgm:cxn modelId="{C55FD58A-0C28-4577-BA6D-6DD240B3973E}" type="presOf" srcId="{79BCA25A-9D8F-4DD9-9161-396BDC261A11}" destId="{3BDEC51F-ACDD-4C63-9B5F-5D20D3BA223B}" srcOrd="0" destOrd="0" presId="urn:microsoft.com/office/officeart/2009/3/layout/SubStepProcess"/>
    <dgm:cxn modelId="{F38E3F8F-2588-4275-B7F8-E47761BE9C36}" srcId="{79BCA25A-9D8F-4DD9-9161-396BDC261A11}" destId="{ADBDD5FD-83CD-4A7F-8D08-6321F7C9F509}" srcOrd="5" destOrd="0" parTransId="{A666D9EA-4F28-4632-B1E1-B45A3133AD51}" sibTransId="{EB55DD6D-D6D8-4B38-9523-FC938E989752}"/>
    <dgm:cxn modelId="{BCE43095-8121-4276-B29A-9A6BA3BA3404}" srcId="{79BCA25A-9D8F-4DD9-9161-396BDC261A11}" destId="{85E46C92-A07D-47CB-A6BD-6848A3141E06}" srcOrd="8" destOrd="0" parTransId="{5F43D442-38E6-4D5E-98EE-87064E479B57}" sibTransId="{FF2A25ED-9EFF-4EBD-AB2A-37AF736535A9}"/>
    <dgm:cxn modelId="{EC5F8AA2-6810-4F7A-AD3C-2D79939F9950}" srcId="{8D9275AC-7C84-44A9-A7A2-16E3C87022BD}" destId="{2B1BDAC8-578B-43BD-98AC-958D5910AD21}" srcOrd="0" destOrd="0" parTransId="{08F972A8-F94B-439A-BC9B-BE3E6CFE9727}" sibTransId="{45CA1B69-CDFC-4057-9870-8A35C61B9932}"/>
    <dgm:cxn modelId="{CFAFBDAC-D2DE-495B-97AF-C8184A8B6A84}" type="presOf" srcId="{8D9275AC-7C84-44A9-A7A2-16E3C87022BD}" destId="{AA26D0EA-A1AF-4BE8-B6A8-3A2125830395}" srcOrd="0" destOrd="0" presId="urn:microsoft.com/office/officeart/2009/3/layout/SubStepProcess"/>
    <dgm:cxn modelId="{49679DAD-5F3F-4E49-92E4-D50417BF6382}" srcId="{79BCA25A-9D8F-4DD9-9161-396BDC261A11}" destId="{F607BBF0-77F1-4E6E-9855-B6E303EC9468}" srcOrd="2" destOrd="0" parTransId="{61209516-A153-4058-892A-D71F92C4259F}" sibTransId="{0DB9586A-7783-44CE-BA3A-050ABBA0BD28}"/>
    <dgm:cxn modelId="{75FB5DB7-2158-4B7E-A6AF-1554332F854F}" type="presOf" srcId="{2D730CE1-5A37-437F-95CE-F2AA0B916082}" destId="{99A14016-14B9-41F0-AB49-BE1B3F3581C8}" srcOrd="0" destOrd="0" presId="urn:microsoft.com/office/officeart/2009/3/layout/SubStepProcess"/>
    <dgm:cxn modelId="{6D16A3B8-E9A4-4783-B66A-C168ADDDD2A8}" srcId="{79BCA25A-9D8F-4DD9-9161-396BDC261A11}" destId="{BB632D50-D306-42A2-8EE7-3480CBB8D72A}" srcOrd="4" destOrd="0" parTransId="{77171A04-1CA7-487F-ABC4-E2AAF30BBB46}" sibTransId="{06C5D17E-5A48-4B70-A2A6-BDCF8EAC0156}"/>
    <dgm:cxn modelId="{3376B9BA-62C5-423B-95BB-2847A81B7BCF}" type="presOf" srcId="{C3CB6206-C4C0-4696-8397-D9D6EFE0A733}" destId="{2EB02537-B0F7-49C9-A4E5-92711DC92294}" srcOrd="0" destOrd="0" presId="urn:microsoft.com/office/officeart/2009/3/layout/SubStepProcess"/>
    <dgm:cxn modelId="{4D945ABF-4732-4179-A746-16BA9FDCF13B}" type="presOf" srcId="{D615B7D2-3B98-4C12-8F77-3A1D7D53519E}" destId="{EA8CC2B7-1A75-4E90-B04D-FA2A509072D0}" srcOrd="0" destOrd="0" presId="urn:microsoft.com/office/officeart/2009/3/layout/SubStepProcess"/>
    <dgm:cxn modelId="{812572C2-C9D4-4CFE-91CA-4FC425D3B892}" srcId="{79BCA25A-9D8F-4DD9-9161-396BDC261A11}" destId="{6D3FF9ED-E2CC-44F6-B007-7A98E0B9E0BC}" srcOrd="3" destOrd="0" parTransId="{EBCE6A15-C371-407B-87CB-9CF299850A67}" sibTransId="{102E2173-0CA8-4069-A9D6-121C21ACD9CB}"/>
    <dgm:cxn modelId="{B0B9FECC-AB42-4877-9FF9-4785D78C667B}" type="presOf" srcId="{85058679-E47C-4BEE-855D-7FA8FD324230}" destId="{B556C84E-855D-4920-BF98-7DF9F3F7D2DB}" srcOrd="0" destOrd="0" presId="urn:microsoft.com/office/officeart/2009/3/layout/SubStepProcess"/>
    <dgm:cxn modelId="{BCCC6DD8-05CE-403F-BDB7-4B402DD15746}" type="presOf" srcId="{6D3FF9ED-E2CC-44F6-B007-7A98E0B9E0BC}" destId="{F79308B4-667B-441C-857E-C757AEA793DE}" srcOrd="0" destOrd="0" presId="urn:microsoft.com/office/officeart/2009/3/layout/SubStepProcess"/>
    <dgm:cxn modelId="{80FDEFDE-2758-468C-8B07-3555E71BEE5E}" type="presOf" srcId="{2B1BDAC8-578B-43BD-98AC-958D5910AD21}" destId="{91B5A89A-AD2A-4A8D-802C-4BE5FFFADBDC}" srcOrd="0" destOrd="0" presId="urn:microsoft.com/office/officeart/2009/3/layout/SubStepProcess"/>
    <dgm:cxn modelId="{0AE481E0-BF60-47BF-9E11-43CEA074CFD3}" srcId="{79BCA25A-9D8F-4DD9-9161-396BDC261A11}" destId="{2D730CE1-5A37-437F-95CE-F2AA0B916082}" srcOrd="1" destOrd="0" parTransId="{A6062CE4-7D64-4DB3-96A3-B9D10407F3E3}" sibTransId="{B3605D0F-6967-4731-8780-823580D44556}"/>
    <dgm:cxn modelId="{C1BD9DEE-6FA7-48BA-AD94-E088BE68125D}" srcId="{8D9275AC-7C84-44A9-A7A2-16E3C87022BD}" destId="{CCFEB0B3-FB8A-4A7C-AA68-FE98AD9DE424}" srcOrd="4" destOrd="0" parTransId="{FE88430F-16E8-47B4-A7A1-9C16BF471155}" sibTransId="{CACEAEA9-D485-482A-95B4-CB789AAD1AF4}"/>
    <dgm:cxn modelId="{62743EEF-646E-449A-8B39-ACD9250293FA}" type="presOf" srcId="{ADBDD5FD-83CD-4A7F-8D08-6321F7C9F509}" destId="{37ED9149-554E-4D86-BD3F-3FEC7947A503}" srcOrd="0" destOrd="0" presId="urn:microsoft.com/office/officeart/2009/3/layout/SubStepProcess"/>
    <dgm:cxn modelId="{1D1CF7FE-1A19-43EA-ABC8-855946A5745F}" srcId="{79BCA25A-9D8F-4DD9-9161-396BDC261A11}" destId="{7E5F688D-73F5-4D01-8CCB-FEAC0E8766D9}" srcOrd="7" destOrd="0" parTransId="{EB345DE5-038C-45A2-845D-1B2682E579E6}" sibTransId="{E817890C-A7F1-4F5D-800C-ABB395F6EDEA}"/>
    <dgm:cxn modelId="{A66C515B-09CB-44D9-8515-8EA91A59A414}" type="presParOf" srcId="{3A973B3B-7186-4439-909B-511ADED766B6}" destId="{684BFD59-DB17-4FE2-A3E8-E6FD9D0D9523}" srcOrd="0" destOrd="0" presId="urn:microsoft.com/office/officeart/2009/3/layout/SubStepProcess"/>
    <dgm:cxn modelId="{7212F7EF-871C-4702-B64C-FE4790DEF747}" type="presParOf" srcId="{3A973B3B-7186-4439-909B-511ADED766B6}" destId="{5F6320A5-ABBC-40D6-B0A9-BB16B6C152A6}" srcOrd="1" destOrd="0" presId="urn:microsoft.com/office/officeart/2009/3/layout/SubStepProcess"/>
    <dgm:cxn modelId="{AADD1635-193E-4377-96C5-830A157812D0}" type="presParOf" srcId="{3A973B3B-7186-4439-909B-511ADED766B6}" destId="{62771D04-6C56-46B6-A889-F99BF28028D4}" srcOrd="2" destOrd="0" presId="urn:microsoft.com/office/officeart/2009/3/layout/SubStepProcess"/>
    <dgm:cxn modelId="{8292E4F2-235F-435F-9C4F-87B6EF88A632}" type="presParOf" srcId="{62771D04-6C56-46B6-A889-F99BF28028D4}" destId="{D81A9D2F-7E41-4E16-81EC-992CD0224930}" srcOrd="0" destOrd="0" presId="urn:microsoft.com/office/officeart/2009/3/layout/SubStepProcess"/>
    <dgm:cxn modelId="{D05A20EA-2FAE-4BA6-BE69-21CC22BD63D3}" type="presParOf" srcId="{62771D04-6C56-46B6-A889-F99BF28028D4}" destId="{AA074500-C071-4220-86E4-EDDEF38F504C}" srcOrd="1" destOrd="0" presId="urn:microsoft.com/office/officeart/2009/3/layout/SubStepProcess"/>
    <dgm:cxn modelId="{CA0E7950-4468-4684-B3D0-217A920398B0}" type="presParOf" srcId="{62771D04-6C56-46B6-A889-F99BF28028D4}" destId="{4144C115-B707-4C4D-A9D9-D6CD5B20B269}" srcOrd="2" destOrd="0" presId="urn:microsoft.com/office/officeart/2009/3/layout/SubStepProcess"/>
    <dgm:cxn modelId="{81F66447-7EEC-476A-BBE3-CFC011326B79}" type="presParOf" srcId="{4144C115-B707-4C4D-A9D9-D6CD5B20B269}" destId="{CDA23F33-E0B9-4CD1-8198-03E76F811228}" srcOrd="0" destOrd="0" presId="urn:microsoft.com/office/officeart/2009/3/layout/SubStepProcess"/>
    <dgm:cxn modelId="{0B7A5132-DB79-4DE1-A362-C49293CF073F}" type="presParOf" srcId="{4144C115-B707-4C4D-A9D9-D6CD5B20B269}" destId="{0D601FD5-E105-4B48-840C-46F272D38E64}" srcOrd="1" destOrd="0" presId="urn:microsoft.com/office/officeart/2009/3/layout/SubStepProcess"/>
    <dgm:cxn modelId="{00E030C3-CDC6-4882-93C3-0DCDFD881C27}" type="presParOf" srcId="{4144C115-B707-4C4D-A9D9-D6CD5B20B269}" destId="{ED862F8B-20A4-41EC-9D2B-4C85234F1BDC}" srcOrd="2" destOrd="0" presId="urn:microsoft.com/office/officeart/2009/3/layout/SubStepProcess"/>
    <dgm:cxn modelId="{F83D8D25-779F-4EFE-BC1D-23F353F5B326}" type="presParOf" srcId="{4144C115-B707-4C4D-A9D9-D6CD5B20B269}" destId="{2EB02537-B0F7-49C9-A4E5-92711DC92294}" srcOrd="3" destOrd="0" presId="urn:microsoft.com/office/officeart/2009/3/layout/SubStepProcess"/>
    <dgm:cxn modelId="{50129B8A-8EA1-4028-A6DC-0C5CBD265C7F}" type="presParOf" srcId="{4144C115-B707-4C4D-A9D9-D6CD5B20B269}" destId="{80B37EE1-1A57-4DFC-ADB4-496097FFE4F0}" srcOrd="4" destOrd="0" presId="urn:microsoft.com/office/officeart/2009/3/layout/SubStepProcess"/>
    <dgm:cxn modelId="{1DCB7C96-3EF0-460C-9F39-ACB1FD4988F3}" type="presParOf" srcId="{62771D04-6C56-46B6-A889-F99BF28028D4}" destId="{2A3D09B8-66F5-4472-86FA-4A72991E59AF}" srcOrd="3" destOrd="0" presId="urn:microsoft.com/office/officeart/2009/3/layout/SubStepProcess"/>
    <dgm:cxn modelId="{3D47863C-4626-4572-AA6E-C45D31A19BCC}" type="presParOf" srcId="{62771D04-6C56-46B6-A889-F99BF28028D4}" destId="{7101EFCD-1E9F-45AD-A914-681E9A1468DF}" srcOrd="4" destOrd="0" presId="urn:microsoft.com/office/officeart/2009/3/layout/SubStepProcess"/>
    <dgm:cxn modelId="{179A6095-B673-4DCD-A2E8-887224FF8702}" type="presParOf" srcId="{62771D04-6C56-46B6-A889-F99BF28028D4}" destId="{C9655C3B-672C-4413-88E8-015DCA6CD3C1}" srcOrd="5" destOrd="0" presId="urn:microsoft.com/office/officeart/2009/3/layout/SubStepProcess"/>
    <dgm:cxn modelId="{008D4781-CC27-4A39-9591-0A7BB37772E4}" type="presParOf" srcId="{C9655C3B-672C-4413-88E8-015DCA6CD3C1}" destId="{EC35EE21-2417-463F-942E-E447A6CFB5B0}" srcOrd="0" destOrd="0" presId="urn:microsoft.com/office/officeart/2009/3/layout/SubStepProcess"/>
    <dgm:cxn modelId="{FC8FFE7F-ABCC-409F-A3C6-B5C8042A34F4}" type="presParOf" srcId="{C9655C3B-672C-4413-88E8-015DCA6CD3C1}" destId="{76F940F2-D016-4B10-9631-FB96C8C59FDE}" srcOrd="1" destOrd="0" presId="urn:microsoft.com/office/officeart/2009/3/layout/SubStepProcess"/>
    <dgm:cxn modelId="{CB3DB0E8-6A99-4883-BA43-1783B9BB03D2}" type="presParOf" srcId="{C9655C3B-672C-4413-88E8-015DCA6CD3C1}" destId="{465CA92B-A02C-4348-BFAB-2CACECEABB6B}" srcOrd="2" destOrd="0" presId="urn:microsoft.com/office/officeart/2009/3/layout/SubStepProcess"/>
    <dgm:cxn modelId="{85E31182-E634-4109-86F9-030B130E18B2}" type="presParOf" srcId="{C9655C3B-672C-4413-88E8-015DCA6CD3C1}" destId="{B556C84E-855D-4920-BF98-7DF9F3F7D2DB}" srcOrd="3" destOrd="0" presId="urn:microsoft.com/office/officeart/2009/3/layout/SubStepProcess"/>
    <dgm:cxn modelId="{15BD99BE-D10B-4AA5-A57E-B2BD303F86D0}" type="presParOf" srcId="{C9655C3B-672C-4413-88E8-015DCA6CD3C1}" destId="{E563A31E-BD94-42BB-A4A5-51BB13F053CD}" srcOrd="4" destOrd="0" presId="urn:microsoft.com/office/officeart/2009/3/layout/SubStepProcess"/>
    <dgm:cxn modelId="{C1ED2EDF-865F-423D-9C95-7C1951AC99CD}" type="presParOf" srcId="{3A973B3B-7186-4439-909B-511ADED766B6}" destId="{0DFD4CBB-4C8F-4011-966D-628DDE1E619B}" srcOrd="3" destOrd="0" presId="urn:microsoft.com/office/officeart/2009/3/layout/SubStepProcess"/>
    <dgm:cxn modelId="{667E2682-CCDB-4F9F-B6D2-D2941646496B}" type="presParOf" srcId="{3A973B3B-7186-4439-909B-511ADED766B6}" destId="{3BDEC51F-ACDD-4C63-9B5F-5D20D3BA223B}" srcOrd="4" destOrd="0" presId="urn:microsoft.com/office/officeart/2009/3/layout/SubStepProcess"/>
    <dgm:cxn modelId="{AD61786A-EEF9-441D-A7B9-50BC6B00BCD2}" type="presParOf" srcId="{3A973B3B-7186-4439-909B-511ADED766B6}" destId="{F1811CDC-4173-4AFE-ACF6-38D55B9BF1AB}" srcOrd="5" destOrd="0" presId="urn:microsoft.com/office/officeart/2009/3/layout/SubStepProcess"/>
    <dgm:cxn modelId="{FF3081BB-C2E4-4430-9808-79B3C79F2D19}" type="presParOf" srcId="{3A973B3B-7186-4439-909B-511ADED766B6}" destId="{6454934F-B845-4FF9-BA49-CA120D4FBBA7}" srcOrd="6" destOrd="0" presId="urn:microsoft.com/office/officeart/2009/3/layout/SubStepProcess"/>
    <dgm:cxn modelId="{7D12C373-2B4C-4CF5-A8C3-D27AA6AE27B9}" type="presParOf" srcId="{6454934F-B845-4FF9-BA49-CA120D4FBBA7}" destId="{25730EF0-F8C6-4613-86A2-09CE9AF4430D}" srcOrd="0" destOrd="0" presId="urn:microsoft.com/office/officeart/2009/3/layout/SubStepProcess"/>
    <dgm:cxn modelId="{819FAD42-8AD6-488B-A412-2D39F63AE057}" type="presParOf" srcId="{6454934F-B845-4FF9-BA49-CA120D4FBBA7}" destId="{C099608A-47B4-4B4E-8CD4-2CBEB066C9D1}" srcOrd="1" destOrd="0" presId="urn:microsoft.com/office/officeart/2009/3/layout/SubStepProcess"/>
    <dgm:cxn modelId="{AF94849D-7383-48A5-A8E7-D146C1E29A8F}" type="presParOf" srcId="{6454934F-B845-4FF9-BA49-CA120D4FBBA7}" destId="{47462D86-2204-4F1F-8B98-7106CD4E0563}" srcOrd="2" destOrd="0" presId="urn:microsoft.com/office/officeart/2009/3/layout/SubStepProcess"/>
    <dgm:cxn modelId="{61811D19-6C1A-406A-85D4-56FAC11774F9}" type="presParOf" srcId="{47462D86-2204-4F1F-8B98-7106CD4E0563}" destId="{9BC7AC89-8F1A-4ECE-B9B3-A8AF144A833E}" srcOrd="0" destOrd="0" presId="urn:microsoft.com/office/officeart/2009/3/layout/SubStepProcess"/>
    <dgm:cxn modelId="{C5AC87F8-8BA4-4551-BA7E-DE604C6A0CC7}" type="presParOf" srcId="{47462D86-2204-4F1F-8B98-7106CD4E0563}" destId="{2B38CD26-99A2-43B7-84A0-E10E5751A552}" srcOrd="1" destOrd="0" presId="urn:microsoft.com/office/officeart/2009/3/layout/SubStepProcess"/>
    <dgm:cxn modelId="{B6188DEF-E664-40A6-965D-EB897CD50B03}" type="presParOf" srcId="{47462D86-2204-4F1F-8B98-7106CD4E0563}" destId="{40018698-0375-469A-92ED-50445AE96047}" srcOrd="2" destOrd="0" presId="urn:microsoft.com/office/officeart/2009/3/layout/SubStepProcess"/>
    <dgm:cxn modelId="{3A46D624-9EB7-4420-82ED-F0E8BA197A6B}" type="presParOf" srcId="{47462D86-2204-4F1F-8B98-7106CD4E0563}" destId="{A0F668FE-AEB3-423F-90AB-D7D428CBC058}" srcOrd="3" destOrd="0" presId="urn:microsoft.com/office/officeart/2009/3/layout/SubStepProcess"/>
    <dgm:cxn modelId="{7A3B2AA2-712E-4903-ACC2-774F33C97CA2}" type="presParOf" srcId="{47462D86-2204-4F1F-8B98-7106CD4E0563}" destId="{448BE71E-51A1-4FEC-9335-5F235BC761CF}" srcOrd="4" destOrd="0" presId="urn:microsoft.com/office/officeart/2009/3/layout/SubStepProcess"/>
    <dgm:cxn modelId="{C1F4FE96-3DE6-4C73-AD09-43589D9418F8}" type="presParOf" srcId="{6454934F-B845-4FF9-BA49-CA120D4FBBA7}" destId="{74EB7CE7-D78D-47DA-A04B-CF51D221DFA4}" srcOrd="3" destOrd="0" presId="urn:microsoft.com/office/officeart/2009/3/layout/SubStepProcess"/>
    <dgm:cxn modelId="{C5418FC5-8219-468F-A560-68C24DC4ACBC}" type="presParOf" srcId="{6454934F-B845-4FF9-BA49-CA120D4FBBA7}" destId="{9ED3DCE2-3E44-4C2E-BA99-8E68DDEF67DC}" srcOrd="4" destOrd="0" presId="urn:microsoft.com/office/officeart/2009/3/layout/SubStepProcess"/>
    <dgm:cxn modelId="{651EC4B2-EAA6-4195-8E84-221D405838EF}" type="presParOf" srcId="{6454934F-B845-4FF9-BA49-CA120D4FBBA7}" destId="{DF8A007A-FF5D-4EBD-A54D-226C0177E30C}" srcOrd="5" destOrd="0" presId="urn:microsoft.com/office/officeart/2009/3/layout/SubStepProcess"/>
    <dgm:cxn modelId="{040FB54F-CB59-4069-8E1A-967CAB64CB85}" type="presParOf" srcId="{DF8A007A-FF5D-4EBD-A54D-226C0177E30C}" destId="{FA0E1B88-C0AB-47A0-9B20-C1EF99C279D8}" srcOrd="0" destOrd="0" presId="urn:microsoft.com/office/officeart/2009/3/layout/SubStepProcess"/>
    <dgm:cxn modelId="{78634C22-4196-4B1E-8541-E808F3E57675}" type="presParOf" srcId="{DF8A007A-FF5D-4EBD-A54D-226C0177E30C}" destId="{FC3B885F-6B40-4FD3-AE73-576E4C1F2778}" srcOrd="1" destOrd="0" presId="urn:microsoft.com/office/officeart/2009/3/layout/SubStepProcess"/>
    <dgm:cxn modelId="{7CC5CBE9-ED47-459E-B99C-C96F81B4B9AD}" type="presParOf" srcId="{DF8A007A-FF5D-4EBD-A54D-226C0177E30C}" destId="{943877EB-B013-4C7B-A673-7D57BF65BDFA}" srcOrd="2" destOrd="0" presId="urn:microsoft.com/office/officeart/2009/3/layout/SubStepProcess"/>
    <dgm:cxn modelId="{F85A7CBA-0E93-49DF-A5FF-DC0E62241C88}" type="presParOf" srcId="{DF8A007A-FF5D-4EBD-A54D-226C0177E30C}" destId="{99A14016-14B9-41F0-AB49-BE1B3F3581C8}" srcOrd="3" destOrd="0" presId="urn:microsoft.com/office/officeart/2009/3/layout/SubStepProcess"/>
    <dgm:cxn modelId="{253D5935-A496-41D7-86B7-844BD594E7DA}" type="presParOf" srcId="{DF8A007A-FF5D-4EBD-A54D-226C0177E30C}" destId="{DD0F706A-0F20-4BAD-B22A-55682710A5C7}" srcOrd="4" destOrd="0" presId="urn:microsoft.com/office/officeart/2009/3/layout/SubStepProcess"/>
    <dgm:cxn modelId="{1473B868-5FF9-478C-A3C3-E7F0EC0E9AB9}" type="presParOf" srcId="{6454934F-B845-4FF9-BA49-CA120D4FBBA7}" destId="{06746172-F70F-4292-A139-5CBC42B04C46}" srcOrd="6" destOrd="0" presId="urn:microsoft.com/office/officeart/2009/3/layout/SubStepProcess"/>
    <dgm:cxn modelId="{9ACD85BF-A7C7-40B2-AC90-DEB6C33E9125}" type="presParOf" srcId="{6454934F-B845-4FF9-BA49-CA120D4FBBA7}" destId="{DBF80B4F-6585-46B0-92DB-4F000F720F45}" srcOrd="7" destOrd="0" presId="urn:microsoft.com/office/officeart/2009/3/layout/SubStepProcess"/>
    <dgm:cxn modelId="{BF137B81-3905-4D26-B350-D05C2142C7FB}" type="presParOf" srcId="{6454934F-B845-4FF9-BA49-CA120D4FBBA7}" destId="{20890A10-1424-4319-8F14-A52B4923DAC2}" srcOrd="8" destOrd="0" presId="urn:microsoft.com/office/officeart/2009/3/layout/SubStepProcess"/>
    <dgm:cxn modelId="{B8D38C32-D627-4AE6-B30F-6DF33E481F95}" type="presParOf" srcId="{20890A10-1424-4319-8F14-A52B4923DAC2}" destId="{5BFD1D18-7808-4DC5-AFEF-8AC163A4BB15}" srcOrd="0" destOrd="0" presId="urn:microsoft.com/office/officeart/2009/3/layout/SubStepProcess"/>
    <dgm:cxn modelId="{71EADE7F-16F3-4B9C-85A2-A97A1854E1A5}" type="presParOf" srcId="{20890A10-1424-4319-8F14-A52B4923DAC2}" destId="{B1974365-AF46-4C0C-963E-F72146070163}" srcOrd="1" destOrd="0" presId="urn:microsoft.com/office/officeart/2009/3/layout/SubStepProcess"/>
    <dgm:cxn modelId="{657F1A59-90AD-480C-884B-952427ADE3B5}" type="presParOf" srcId="{20890A10-1424-4319-8F14-A52B4923DAC2}" destId="{3686E606-024D-4DE3-96AA-6C9761BAFAED}" srcOrd="2" destOrd="0" presId="urn:microsoft.com/office/officeart/2009/3/layout/SubStepProcess"/>
    <dgm:cxn modelId="{31F562FC-28BA-4F2A-A61F-B93EBFECE96E}" type="presParOf" srcId="{20890A10-1424-4319-8F14-A52B4923DAC2}" destId="{CCE8B933-22D8-42FC-8D4A-9AFF08B04BA7}" srcOrd="3" destOrd="0" presId="urn:microsoft.com/office/officeart/2009/3/layout/SubStepProcess"/>
    <dgm:cxn modelId="{518E0C62-2372-44DB-8A4F-E020E39635F6}" type="presParOf" srcId="{20890A10-1424-4319-8F14-A52B4923DAC2}" destId="{C096155E-19D5-48AA-A61A-23D65D5823C4}" srcOrd="4" destOrd="0" presId="urn:microsoft.com/office/officeart/2009/3/layout/SubStepProcess"/>
    <dgm:cxn modelId="{E4BB0525-16C9-48C8-8399-625F54F6940E}" type="presParOf" srcId="{6454934F-B845-4FF9-BA49-CA120D4FBBA7}" destId="{BD384991-5D95-4961-9369-123CFC08595D}" srcOrd="9" destOrd="0" presId="urn:microsoft.com/office/officeart/2009/3/layout/SubStepProcess"/>
    <dgm:cxn modelId="{AD654EE6-B451-42F8-B5B6-D838C9CFEE6E}" type="presParOf" srcId="{6454934F-B845-4FF9-BA49-CA120D4FBBA7}" destId="{A0BFF20B-F1AF-4EDF-AE9F-F13094E7833E}" srcOrd="10" destOrd="0" presId="urn:microsoft.com/office/officeart/2009/3/layout/SubStepProcess"/>
    <dgm:cxn modelId="{28AF3F09-4327-48DD-AEF2-5A8C5D15FDF9}" type="presParOf" srcId="{6454934F-B845-4FF9-BA49-CA120D4FBBA7}" destId="{ACE423CA-C277-4B68-8962-19B5505D3C8E}" srcOrd="11" destOrd="0" presId="urn:microsoft.com/office/officeart/2009/3/layout/SubStepProcess"/>
    <dgm:cxn modelId="{0AAD8B52-17B8-4273-BA6E-A154E02C0BCE}" type="presParOf" srcId="{ACE423CA-C277-4B68-8962-19B5505D3C8E}" destId="{7B1F9A76-CA02-4B74-BC80-66BC398C3345}" srcOrd="0" destOrd="0" presId="urn:microsoft.com/office/officeart/2009/3/layout/SubStepProcess"/>
    <dgm:cxn modelId="{789698D3-3B4E-4BB5-B895-E09FCE3C1770}" type="presParOf" srcId="{ACE423CA-C277-4B68-8962-19B5505D3C8E}" destId="{B12D395B-0184-4777-92C5-4F9D8205D6F6}" srcOrd="1" destOrd="0" presId="urn:microsoft.com/office/officeart/2009/3/layout/SubStepProcess"/>
    <dgm:cxn modelId="{55F61E23-EC13-4D54-A2C8-B3EF3F53AD70}" type="presParOf" srcId="{ACE423CA-C277-4B68-8962-19B5505D3C8E}" destId="{0D099311-9A3A-49E4-99C3-606F2B1CB748}" srcOrd="2" destOrd="0" presId="urn:microsoft.com/office/officeart/2009/3/layout/SubStepProcess"/>
    <dgm:cxn modelId="{8A9521E0-5928-42E7-8C30-93F37E6DAE33}" type="presParOf" srcId="{ACE423CA-C277-4B68-8962-19B5505D3C8E}" destId="{F79308B4-667B-441C-857E-C757AEA793DE}" srcOrd="3" destOrd="0" presId="urn:microsoft.com/office/officeart/2009/3/layout/SubStepProcess"/>
    <dgm:cxn modelId="{BD4B5435-F9EF-4D04-B110-D8434E68586B}" type="presParOf" srcId="{ACE423CA-C277-4B68-8962-19B5505D3C8E}" destId="{3F36238D-BD08-4E9B-80F9-8069085C7CAD}" srcOrd="4" destOrd="0" presId="urn:microsoft.com/office/officeart/2009/3/layout/SubStepProcess"/>
    <dgm:cxn modelId="{EC1D0548-EA9E-4C7D-859A-82A83E00B303}" type="presParOf" srcId="{6454934F-B845-4FF9-BA49-CA120D4FBBA7}" destId="{6B78E365-8CFD-4108-BD0F-D7A89B0D0F2F}" srcOrd="12" destOrd="0" presId="urn:microsoft.com/office/officeart/2009/3/layout/SubStepProcess"/>
    <dgm:cxn modelId="{1718BFB8-0E7C-4F5E-A288-C3198E80536C}" type="presParOf" srcId="{6454934F-B845-4FF9-BA49-CA120D4FBBA7}" destId="{86159A4F-B8FF-4CF0-B99B-0393DF538FF9}" srcOrd="13" destOrd="0" presId="urn:microsoft.com/office/officeart/2009/3/layout/SubStepProcess"/>
    <dgm:cxn modelId="{EC6DD1E3-3738-4CD6-81F4-852096F0E8FB}" type="presParOf" srcId="{6454934F-B845-4FF9-BA49-CA120D4FBBA7}" destId="{9B0EFB0C-E653-41EE-A067-5BAD8E251EEB}" srcOrd="14" destOrd="0" presId="urn:microsoft.com/office/officeart/2009/3/layout/SubStepProcess"/>
    <dgm:cxn modelId="{A79FD701-509D-47CB-B011-1E5FD310FCA4}" type="presParOf" srcId="{9B0EFB0C-E653-41EE-A067-5BAD8E251EEB}" destId="{D8C2EE2A-0310-4420-813A-76E8448D066F}" srcOrd="0" destOrd="0" presId="urn:microsoft.com/office/officeart/2009/3/layout/SubStepProcess"/>
    <dgm:cxn modelId="{07A4CEB1-F117-4AAF-AFF3-42AC01CBD7B6}" type="presParOf" srcId="{9B0EFB0C-E653-41EE-A067-5BAD8E251EEB}" destId="{D3CC0C01-3EA1-4722-B55D-E19082D14243}" srcOrd="1" destOrd="0" presId="urn:microsoft.com/office/officeart/2009/3/layout/SubStepProcess"/>
    <dgm:cxn modelId="{1A187DB1-665C-43CA-9231-06D72D6665AD}" type="presParOf" srcId="{9B0EFB0C-E653-41EE-A067-5BAD8E251EEB}" destId="{421A4ED8-AFC1-41C8-A66A-98F1CA68830B}" srcOrd="2" destOrd="0" presId="urn:microsoft.com/office/officeart/2009/3/layout/SubStepProcess"/>
    <dgm:cxn modelId="{1519D7E0-C603-4731-BE45-132071BE9EBE}" type="presParOf" srcId="{9B0EFB0C-E653-41EE-A067-5BAD8E251EEB}" destId="{0E1D4DCD-8615-4062-8B2A-041377199E2F}" srcOrd="3" destOrd="0" presId="urn:microsoft.com/office/officeart/2009/3/layout/SubStepProcess"/>
    <dgm:cxn modelId="{23075BD5-7A1E-4889-BF87-2063732185EB}" type="presParOf" srcId="{9B0EFB0C-E653-41EE-A067-5BAD8E251EEB}" destId="{3C949AF2-2346-4958-BB82-5E0D87074E68}" srcOrd="4" destOrd="0" presId="urn:microsoft.com/office/officeart/2009/3/layout/SubStepProcess"/>
    <dgm:cxn modelId="{C622C5E5-0DA6-475A-8E07-1115F0ACD162}" type="presParOf" srcId="{6454934F-B845-4FF9-BA49-CA120D4FBBA7}" destId="{212E1886-1859-4F73-A582-40C77FA0F32E}" srcOrd="15" destOrd="0" presId="urn:microsoft.com/office/officeart/2009/3/layout/SubStepProcess"/>
    <dgm:cxn modelId="{D8C751FD-6856-45B6-BCE4-8BBD45BBCC94}" type="presParOf" srcId="{6454934F-B845-4FF9-BA49-CA120D4FBBA7}" destId="{8E1D7EC5-CFAC-4A61-BD58-C808A6B66640}" srcOrd="16" destOrd="0" presId="urn:microsoft.com/office/officeart/2009/3/layout/SubStepProcess"/>
    <dgm:cxn modelId="{2392B619-378F-4F7F-A789-378EA7E5444B}" type="presParOf" srcId="{6454934F-B845-4FF9-BA49-CA120D4FBBA7}" destId="{19ADAB99-2776-4631-A071-BA62D110CCBE}" srcOrd="17" destOrd="0" presId="urn:microsoft.com/office/officeart/2009/3/layout/SubStepProcess"/>
    <dgm:cxn modelId="{1FB5163E-2033-4FD4-8A67-BC0E1DC65C59}" type="presParOf" srcId="{19ADAB99-2776-4631-A071-BA62D110CCBE}" destId="{E547F59E-E01E-4590-A5C8-4DB00B207002}" srcOrd="0" destOrd="0" presId="urn:microsoft.com/office/officeart/2009/3/layout/SubStepProcess"/>
    <dgm:cxn modelId="{8676154E-662A-4C9D-B14D-17696962D8C8}" type="presParOf" srcId="{19ADAB99-2776-4631-A071-BA62D110CCBE}" destId="{9A82C9E8-2703-4F4C-A7D6-3EFB3A1C9157}" srcOrd="1" destOrd="0" presId="urn:microsoft.com/office/officeart/2009/3/layout/SubStepProcess"/>
    <dgm:cxn modelId="{013133A1-FC02-41BE-A1E0-5E5B524EFBF7}" type="presParOf" srcId="{19ADAB99-2776-4631-A071-BA62D110CCBE}" destId="{A5FEC3B0-1483-4735-8A1D-5372E720ABA6}" srcOrd="2" destOrd="0" presId="urn:microsoft.com/office/officeart/2009/3/layout/SubStepProcess"/>
    <dgm:cxn modelId="{6D4B2404-8DA7-44A2-8B61-11F2215AC752}" type="presParOf" srcId="{19ADAB99-2776-4631-A071-BA62D110CCBE}" destId="{37ED9149-554E-4D86-BD3F-3FEC7947A503}" srcOrd="3" destOrd="0" presId="urn:microsoft.com/office/officeart/2009/3/layout/SubStepProcess"/>
    <dgm:cxn modelId="{3192231D-8476-45A1-99A6-08AC6D9F250B}" type="presParOf" srcId="{19ADAB99-2776-4631-A071-BA62D110CCBE}" destId="{3D98A6D9-D8E1-4848-A9A3-6FB8BC531C91}" srcOrd="4" destOrd="0" presId="urn:microsoft.com/office/officeart/2009/3/layout/SubStepProcess"/>
    <dgm:cxn modelId="{09401134-7B83-42DA-A577-EF34824B900C}" type="presParOf" srcId="{6454934F-B845-4FF9-BA49-CA120D4FBBA7}" destId="{BC2B4781-47D4-4C2F-A80A-B6D106DD2E13}" srcOrd="18" destOrd="0" presId="urn:microsoft.com/office/officeart/2009/3/layout/SubStepProcess"/>
    <dgm:cxn modelId="{D93D8DA0-B634-46A3-BC5C-76822E8BAB1B}" type="presParOf" srcId="{6454934F-B845-4FF9-BA49-CA120D4FBBA7}" destId="{A3DF15B2-E1E9-4A94-B597-6B153C006599}" srcOrd="19" destOrd="0" presId="urn:microsoft.com/office/officeart/2009/3/layout/SubStepProcess"/>
    <dgm:cxn modelId="{6E51F922-BBA4-48C1-B5A8-CE278DCB2540}" type="presParOf" srcId="{6454934F-B845-4FF9-BA49-CA120D4FBBA7}" destId="{46FC9A1B-F35A-4F1A-90FA-47BD74BDD627}" srcOrd="20" destOrd="0" presId="urn:microsoft.com/office/officeart/2009/3/layout/SubStepProcess"/>
    <dgm:cxn modelId="{A037459D-BB40-4EB1-B0A2-D87EE5E22F20}" type="presParOf" srcId="{46FC9A1B-F35A-4F1A-90FA-47BD74BDD627}" destId="{D4C5DC59-9079-4878-B356-4E511B2881BB}" srcOrd="0" destOrd="0" presId="urn:microsoft.com/office/officeart/2009/3/layout/SubStepProcess"/>
    <dgm:cxn modelId="{5DAADF85-4CFF-42E0-92AA-F861E1BD2AE0}" type="presParOf" srcId="{46FC9A1B-F35A-4F1A-90FA-47BD74BDD627}" destId="{6EEE6601-51EE-44FE-9909-7B7BBCA2982F}" srcOrd="1" destOrd="0" presId="urn:microsoft.com/office/officeart/2009/3/layout/SubStepProcess"/>
    <dgm:cxn modelId="{066C82AA-48A6-4526-BC49-809B96C9B2A4}" type="presParOf" srcId="{46FC9A1B-F35A-4F1A-90FA-47BD74BDD627}" destId="{E69D6FF4-D6A5-4EAD-84F2-9F33A75D37B4}" srcOrd="2" destOrd="0" presId="urn:microsoft.com/office/officeart/2009/3/layout/SubStepProcess"/>
    <dgm:cxn modelId="{6A46F0CC-8CBF-4821-9CB4-E723BE1F8F33}" type="presParOf" srcId="{46FC9A1B-F35A-4F1A-90FA-47BD74BDD627}" destId="{BA684711-F84F-4C35-B058-013B1616F98A}" srcOrd="3" destOrd="0" presId="urn:microsoft.com/office/officeart/2009/3/layout/SubStepProcess"/>
    <dgm:cxn modelId="{91554C9C-2B8E-411C-AD63-D4750C3013A4}" type="presParOf" srcId="{46FC9A1B-F35A-4F1A-90FA-47BD74BDD627}" destId="{D95B2041-CC63-42E9-ADA1-03A6A4A5C34F}" srcOrd="4" destOrd="0" presId="urn:microsoft.com/office/officeart/2009/3/layout/SubStepProcess"/>
    <dgm:cxn modelId="{9FB292B0-C28F-409E-8EAA-D7261180ADBF}" type="presParOf" srcId="{6454934F-B845-4FF9-BA49-CA120D4FBBA7}" destId="{89C76F65-847B-4C56-9672-97615CD76D8A}" srcOrd="21" destOrd="0" presId="urn:microsoft.com/office/officeart/2009/3/layout/SubStepProcess"/>
    <dgm:cxn modelId="{3CD53240-7B74-4C67-AA5F-DF60644391C5}" type="presParOf" srcId="{6454934F-B845-4FF9-BA49-CA120D4FBBA7}" destId="{F0120E81-ADF6-4BE3-A835-FCE5890F9072}" srcOrd="22" destOrd="0" presId="urn:microsoft.com/office/officeart/2009/3/layout/SubStepProcess"/>
    <dgm:cxn modelId="{01C161ED-C561-494C-B65B-DEA005224440}" type="presParOf" srcId="{6454934F-B845-4FF9-BA49-CA120D4FBBA7}" destId="{53AB1C68-7EE1-44C2-A91E-8A854D3190EF}" srcOrd="23" destOrd="0" presId="urn:microsoft.com/office/officeart/2009/3/layout/SubStepProcess"/>
    <dgm:cxn modelId="{265C1D3C-6888-4053-8C65-06ACEA6F6B10}" type="presParOf" srcId="{53AB1C68-7EE1-44C2-A91E-8A854D3190EF}" destId="{24EF80E6-5379-4580-9614-2773BB018CA5}" srcOrd="0" destOrd="0" presId="urn:microsoft.com/office/officeart/2009/3/layout/SubStepProcess"/>
    <dgm:cxn modelId="{AAC3CE47-B0F3-4914-9C41-96FF3A7222C1}" type="presParOf" srcId="{53AB1C68-7EE1-44C2-A91E-8A854D3190EF}" destId="{9605BE01-24B8-4C6B-AF0F-5EB3EEA789E0}" srcOrd="1" destOrd="0" presId="urn:microsoft.com/office/officeart/2009/3/layout/SubStepProcess"/>
    <dgm:cxn modelId="{EE8EA862-1794-42CD-B157-19E0142B318E}" type="presParOf" srcId="{53AB1C68-7EE1-44C2-A91E-8A854D3190EF}" destId="{42AD25D0-0602-4DB9-B34E-2F8F67FE4734}" srcOrd="2" destOrd="0" presId="urn:microsoft.com/office/officeart/2009/3/layout/SubStepProcess"/>
    <dgm:cxn modelId="{76A7E352-DA54-454E-8466-999832D2529B}" type="presParOf" srcId="{53AB1C68-7EE1-44C2-A91E-8A854D3190EF}" destId="{BDAC277C-903D-4C29-A841-70D93A771C29}" srcOrd="3" destOrd="0" presId="urn:microsoft.com/office/officeart/2009/3/layout/SubStepProcess"/>
    <dgm:cxn modelId="{CE6C99FC-6813-4C78-8F7B-A7D999FDA9B2}" type="presParOf" srcId="{53AB1C68-7EE1-44C2-A91E-8A854D3190EF}" destId="{A864426C-509C-49BB-ACAB-E8A295C838FE}" srcOrd="4" destOrd="0" presId="urn:microsoft.com/office/officeart/2009/3/layout/SubStepProcess"/>
    <dgm:cxn modelId="{607B2F95-0706-4588-A363-4314FDFF0303}" type="presParOf" srcId="{6454934F-B845-4FF9-BA49-CA120D4FBBA7}" destId="{4641A6F4-8F40-4A7E-8025-B63AD4A67247}" srcOrd="24" destOrd="0" presId="urn:microsoft.com/office/officeart/2009/3/layout/SubStepProcess"/>
    <dgm:cxn modelId="{02891650-CE4D-40C3-A3EB-72A8D7EA05D7}" type="presParOf" srcId="{6454934F-B845-4FF9-BA49-CA120D4FBBA7}" destId="{A75FB5B4-2F87-411E-B863-4E22B7190370}" srcOrd="25" destOrd="0" presId="urn:microsoft.com/office/officeart/2009/3/layout/SubStepProcess"/>
    <dgm:cxn modelId="{370F80C8-98F5-45EE-A407-930569A39053}" type="presParOf" srcId="{6454934F-B845-4FF9-BA49-CA120D4FBBA7}" destId="{6436106D-B7A5-40DF-B668-607578A675E6}" srcOrd="26" destOrd="0" presId="urn:microsoft.com/office/officeart/2009/3/layout/SubStepProcess"/>
    <dgm:cxn modelId="{AEE64EC9-B74E-48C7-8999-A669FCCC790D}" type="presParOf" srcId="{6436106D-B7A5-40DF-B668-607578A675E6}" destId="{B45DD2DD-3BA3-4A18-9628-260320A5F828}" srcOrd="0" destOrd="0" presId="urn:microsoft.com/office/officeart/2009/3/layout/SubStepProcess"/>
    <dgm:cxn modelId="{905DC162-E52B-4450-97C6-D7DA21717599}" type="presParOf" srcId="{6436106D-B7A5-40DF-B668-607578A675E6}" destId="{38147AF5-8755-4792-BED9-B20B27FC1A90}" srcOrd="1" destOrd="0" presId="urn:microsoft.com/office/officeart/2009/3/layout/SubStepProcess"/>
    <dgm:cxn modelId="{A7F01124-DA4B-433D-AEA7-160EA2429C89}" type="presParOf" srcId="{6436106D-B7A5-40DF-B668-607578A675E6}" destId="{0FBFE234-AC17-40A8-A1BD-CDE1D8C60037}" srcOrd="2" destOrd="0" presId="urn:microsoft.com/office/officeart/2009/3/layout/SubStepProcess"/>
    <dgm:cxn modelId="{8BC2BA34-0525-42CF-9AA2-8D0794C66B92}" type="presParOf" srcId="{6436106D-B7A5-40DF-B668-607578A675E6}" destId="{BE68FC69-0004-400F-8F0F-6EDF7CCABC04}" srcOrd="3" destOrd="0" presId="urn:microsoft.com/office/officeart/2009/3/layout/SubStepProcess"/>
    <dgm:cxn modelId="{D3B6A555-ACFA-41EF-97A1-494D189A4F37}" type="presParOf" srcId="{6436106D-B7A5-40DF-B668-607578A675E6}" destId="{AAFE8B3F-D655-4D29-96F0-1C62C7F986E7}" srcOrd="4" destOrd="0" presId="urn:microsoft.com/office/officeart/2009/3/layout/SubStepProcess"/>
    <dgm:cxn modelId="{C6543E24-BA4E-4925-949D-B2EE9E218772}" type="presParOf" srcId="{6454934F-B845-4FF9-BA49-CA120D4FBBA7}" destId="{99A6988E-6F07-40BB-ADA7-8E4E7E15BC1B}" srcOrd="27" destOrd="0" presId="urn:microsoft.com/office/officeart/2009/3/layout/SubStepProcess"/>
    <dgm:cxn modelId="{5C6831DF-7632-4406-9F7E-6E0C73F38FF8}" type="presParOf" srcId="{6454934F-B845-4FF9-BA49-CA120D4FBBA7}" destId="{20B42FBD-D931-450D-B26F-8044ABB76A1A}" srcOrd="28" destOrd="0" presId="urn:microsoft.com/office/officeart/2009/3/layout/SubStepProcess"/>
    <dgm:cxn modelId="{A8F8CE5C-C224-49F6-BCA4-6EC8E19866CA}" type="presParOf" srcId="{6454934F-B845-4FF9-BA49-CA120D4FBBA7}" destId="{CCD70DA2-2046-4462-BF4C-E73A11B453AF}" srcOrd="29" destOrd="0" presId="urn:microsoft.com/office/officeart/2009/3/layout/SubStepProcess"/>
    <dgm:cxn modelId="{8AC39A58-5CD0-4934-867E-2C62DE017E36}" type="presParOf" srcId="{CCD70DA2-2046-4462-BF4C-E73A11B453AF}" destId="{3FE03322-CF4F-4EDF-A12A-2549EC0777CC}" srcOrd="0" destOrd="0" presId="urn:microsoft.com/office/officeart/2009/3/layout/SubStepProcess"/>
    <dgm:cxn modelId="{BA7A52D5-3798-4957-B3E1-E23EB5A432BE}" type="presParOf" srcId="{CCD70DA2-2046-4462-BF4C-E73A11B453AF}" destId="{334E8FB5-352A-47C5-8DF6-92CB9E932945}" srcOrd="1" destOrd="0" presId="urn:microsoft.com/office/officeart/2009/3/layout/SubStepProcess"/>
    <dgm:cxn modelId="{38608B4D-B82A-4B20-ACAF-3208C3FA94FD}" type="presParOf" srcId="{CCD70DA2-2046-4462-BF4C-E73A11B453AF}" destId="{3207455E-F6B5-4900-9AB9-601D43178A5B}" srcOrd="2" destOrd="0" presId="urn:microsoft.com/office/officeart/2009/3/layout/SubStepProcess"/>
    <dgm:cxn modelId="{A2D019F0-2D4F-45D6-88DA-BE269B5A7AED}" type="presParOf" srcId="{CCD70DA2-2046-4462-BF4C-E73A11B453AF}" destId="{40E48A0F-24FA-4BE3-90DB-C92131E47D2D}" srcOrd="3" destOrd="0" presId="urn:microsoft.com/office/officeart/2009/3/layout/SubStepProcess"/>
    <dgm:cxn modelId="{97B203DB-6673-4E7F-9D5D-AA695FAF7FDE}" type="presParOf" srcId="{CCD70DA2-2046-4462-BF4C-E73A11B453AF}" destId="{11F807E0-23B5-4693-8484-774B39AA9D69}" srcOrd="4" destOrd="0" presId="urn:microsoft.com/office/officeart/2009/3/layout/SubStepProcess"/>
    <dgm:cxn modelId="{D52E6FCA-54A7-401C-A943-9E01989D15FB}" type="presParOf" srcId="{6454934F-B845-4FF9-BA49-CA120D4FBBA7}" destId="{6F28A9AC-8B08-4552-A694-6A4ACB404E2F}" srcOrd="30" destOrd="0" presId="urn:microsoft.com/office/officeart/2009/3/layout/SubStepProcess"/>
    <dgm:cxn modelId="{FBD6BFB0-D5AF-4A7C-BB2B-B1F76F87570E}" type="presParOf" srcId="{6454934F-B845-4FF9-BA49-CA120D4FBBA7}" destId="{4F1D664B-2202-4B83-8514-CC0324A71191}" srcOrd="31" destOrd="0" presId="urn:microsoft.com/office/officeart/2009/3/layout/SubStepProcess"/>
    <dgm:cxn modelId="{F1E860D7-EBFE-43C4-90A3-3F354B037211}" type="presParOf" srcId="{6454934F-B845-4FF9-BA49-CA120D4FBBA7}" destId="{C9C7A365-8868-4F30-B422-F6F1BC1EF591}" srcOrd="32" destOrd="0" presId="urn:microsoft.com/office/officeart/2009/3/layout/SubStepProcess"/>
    <dgm:cxn modelId="{BB064C87-5AD5-4E65-86A9-1E98EC780423}" type="presParOf" srcId="{C9C7A365-8868-4F30-B422-F6F1BC1EF591}" destId="{81A4C5BA-ABAA-4434-9AA8-0A14345B6E1B}" srcOrd="0" destOrd="0" presId="urn:microsoft.com/office/officeart/2009/3/layout/SubStepProcess"/>
    <dgm:cxn modelId="{6B005497-699F-48CB-BB74-8828F0637A8E}" type="presParOf" srcId="{C9C7A365-8868-4F30-B422-F6F1BC1EF591}" destId="{16163229-9570-4F2F-A6BC-90E2EAF769F9}" srcOrd="1" destOrd="0" presId="urn:microsoft.com/office/officeart/2009/3/layout/SubStepProcess"/>
    <dgm:cxn modelId="{E83AC627-4CCC-404A-B4B2-C2BE48D9A19D}" type="presParOf" srcId="{C9C7A365-8868-4F30-B422-F6F1BC1EF591}" destId="{9EAF2924-C3DC-43D5-8D12-520BACE73883}" srcOrd="2" destOrd="0" presId="urn:microsoft.com/office/officeart/2009/3/layout/SubStepProcess"/>
    <dgm:cxn modelId="{ED219FE9-5E95-4461-B408-68F12E116221}" type="presParOf" srcId="{C9C7A365-8868-4F30-B422-F6F1BC1EF591}" destId="{0C77694A-C96A-4D65-9039-9846AD7B036B}" srcOrd="3" destOrd="0" presId="urn:microsoft.com/office/officeart/2009/3/layout/SubStepProcess"/>
    <dgm:cxn modelId="{8F3B9167-3EB6-4790-BCF6-1C0CA186EC4C}" type="presParOf" srcId="{C9C7A365-8868-4F30-B422-F6F1BC1EF591}" destId="{E737744C-F8CC-4C4A-A979-0A108E112A38}" srcOrd="4" destOrd="0" presId="urn:microsoft.com/office/officeart/2009/3/layout/SubStepProcess"/>
    <dgm:cxn modelId="{5336746A-822C-433C-86C7-CF687B485F2B}" type="presParOf" srcId="{6454934F-B845-4FF9-BA49-CA120D4FBBA7}" destId="{39344B4D-7757-4543-A323-6F00DB96D702}" srcOrd="33" destOrd="0" presId="urn:microsoft.com/office/officeart/2009/3/layout/SubStepProcess"/>
    <dgm:cxn modelId="{C2E81A7B-5F72-4C11-A8E8-147B4C642509}" type="presParOf" srcId="{6454934F-B845-4FF9-BA49-CA120D4FBBA7}" destId="{EE4199FE-E16F-4EEB-A9ED-E7A36F022840}" srcOrd="34" destOrd="0" presId="urn:microsoft.com/office/officeart/2009/3/layout/SubStepProcess"/>
    <dgm:cxn modelId="{1757A852-C224-41FD-841A-6D0C02EA887A}" type="presParOf" srcId="{6454934F-B845-4FF9-BA49-CA120D4FBBA7}" destId="{1C9B5E33-B600-4E8B-931F-950DAD519D1F}" srcOrd="35" destOrd="0" presId="urn:microsoft.com/office/officeart/2009/3/layout/SubStepProcess"/>
    <dgm:cxn modelId="{271BE982-805E-4E35-86E2-3735C8712CE1}" type="presParOf" srcId="{1C9B5E33-B600-4E8B-931F-950DAD519D1F}" destId="{2D508433-C6F6-46CD-8027-11D3231D0DC9}" srcOrd="0" destOrd="0" presId="urn:microsoft.com/office/officeart/2009/3/layout/SubStepProcess"/>
    <dgm:cxn modelId="{C8198783-8A9A-421B-8FF6-7BD83C7DB9CD}" type="presParOf" srcId="{1C9B5E33-B600-4E8B-931F-950DAD519D1F}" destId="{14C351AD-ECD8-42A9-AF42-AC646A7B248C}" srcOrd="1" destOrd="0" presId="urn:microsoft.com/office/officeart/2009/3/layout/SubStepProcess"/>
    <dgm:cxn modelId="{72A66F8E-F652-4E0C-9B9A-FDF31215FCA4}" type="presParOf" srcId="{1C9B5E33-B600-4E8B-931F-950DAD519D1F}" destId="{9E229E39-4B96-48BB-BAAA-D92BEFD4A7FB}" srcOrd="2" destOrd="0" presId="urn:microsoft.com/office/officeart/2009/3/layout/SubStepProcess"/>
    <dgm:cxn modelId="{01075334-BE23-4A81-A51E-72CC4434B386}" type="presParOf" srcId="{1C9B5E33-B600-4E8B-931F-950DAD519D1F}" destId="{A16E2E38-6F9E-46B8-962F-C54665FDC5F6}" srcOrd="3" destOrd="0" presId="urn:microsoft.com/office/officeart/2009/3/layout/SubStepProcess"/>
    <dgm:cxn modelId="{B0C0041C-9D69-416F-A45C-9F36FFD277C8}" type="presParOf" srcId="{1C9B5E33-B600-4E8B-931F-950DAD519D1F}" destId="{2AF91461-AFDA-4A43-AD9C-CC3F1A348F0F}" srcOrd="4" destOrd="0" presId="urn:microsoft.com/office/officeart/2009/3/layout/SubStepProcess"/>
    <dgm:cxn modelId="{B46D09C6-0006-4E4D-97FB-274E1CEFF770}" type="presParOf" srcId="{3A973B3B-7186-4439-909B-511ADED766B6}" destId="{72B60E3B-889F-4327-B067-94392EB8A554}" srcOrd="7" destOrd="0" presId="urn:microsoft.com/office/officeart/2009/3/layout/SubStepProcess"/>
    <dgm:cxn modelId="{4FE1A236-E548-45E1-812E-4D0CBC21C33D}" type="presParOf" srcId="{3A973B3B-7186-4439-909B-511ADED766B6}" destId="{AA26D0EA-A1AF-4BE8-B6A8-3A2125830395}" srcOrd="8" destOrd="0" presId="urn:microsoft.com/office/officeart/2009/3/layout/SubStepProcess"/>
    <dgm:cxn modelId="{BEBCDD70-7156-4FFF-9CA5-9569461CA891}" type="presParOf" srcId="{3A973B3B-7186-4439-909B-511ADED766B6}" destId="{D36DBDBF-5EB5-4A27-A3D2-40A25393DEAE}" srcOrd="9" destOrd="0" presId="urn:microsoft.com/office/officeart/2009/3/layout/SubStepProcess"/>
    <dgm:cxn modelId="{45A1E161-DF68-49C3-A8B3-2B6BB4E40302}" type="presParOf" srcId="{3A973B3B-7186-4439-909B-511ADED766B6}" destId="{665A3DB9-C5BD-4547-A623-F57C28220356}" srcOrd="10" destOrd="0" presId="urn:microsoft.com/office/officeart/2009/3/layout/SubStepProcess"/>
    <dgm:cxn modelId="{44091111-6C65-41C7-99DE-490E9A2384F1}" type="presParOf" srcId="{665A3DB9-C5BD-4547-A623-F57C28220356}" destId="{61388F3C-7EC8-45A6-9C73-5053281F88CB}" srcOrd="0" destOrd="0" presId="urn:microsoft.com/office/officeart/2009/3/layout/SubStepProcess"/>
    <dgm:cxn modelId="{2B88022B-3991-4209-8432-E558D287F09A}" type="presParOf" srcId="{665A3DB9-C5BD-4547-A623-F57C28220356}" destId="{6BE5C04E-C336-4E0F-90A7-DEF61131AA63}" srcOrd="1" destOrd="0" presId="urn:microsoft.com/office/officeart/2009/3/layout/SubStepProcess"/>
    <dgm:cxn modelId="{152DC9FE-0D80-4A64-BB72-A94628553B58}" type="presParOf" srcId="{6BE5C04E-C336-4E0F-90A7-DEF61131AA63}" destId="{A0894DA6-2F4A-4F12-B739-25F7294AB574}" srcOrd="0" destOrd="0" presId="urn:microsoft.com/office/officeart/2009/3/layout/SubStepProcess"/>
    <dgm:cxn modelId="{5FDCE951-82B5-49B6-B268-3F6A4A50DC7D}" type="presParOf" srcId="{6BE5C04E-C336-4E0F-90A7-DEF61131AA63}" destId="{0BB9C8DD-2E03-4315-B053-422DAA95414E}" srcOrd="1" destOrd="0" presId="urn:microsoft.com/office/officeart/2009/3/layout/SubStepProcess"/>
    <dgm:cxn modelId="{C8D66BBA-71D9-4733-AEB2-610E19469BAD}" type="presParOf" srcId="{6BE5C04E-C336-4E0F-90A7-DEF61131AA63}" destId="{678F15FB-EF54-40A4-948A-AF307C0A8356}" srcOrd="2" destOrd="0" presId="urn:microsoft.com/office/officeart/2009/3/layout/SubStepProcess"/>
    <dgm:cxn modelId="{B227B772-4DC9-44B4-B7E3-1D3F710297BB}" type="presParOf" srcId="{6BE5C04E-C336-4E0F-90A7-DEF61131AA63}" destId="{91B5A89A-AD2A-4A8D-802C-4BE5FFFADBDC}" srcOrd="3" destOrd="0" presId="urn:microsoft.com/office/officeart/2009/3/layout/SubStepProcess"/>
    <dgm:cxn modelId="{0DC64A03-8D59-4DE8-8CE6-F5853B078D8F}" type="presParOf" srcId="{665A3DB9-C5BD-4547-A623-F57C28220356}" destId="{3BCCDE6B-9BD9-467D-B8B2-072AB6671BA9}" srcOrd="2" destOrd="0" presId="urn:microsoft.com/office/officeart/2009/3/layout/SubStepProcess"/>
    <dgm:cxn modelId="{C008909D-128F-49FA-A9F6-9CE2D152099D}" type="presParOf" srcId="{665A3DB9-C5BD-4547-A623-F57C28220356}" destId="{84C142BA-D0E1-4631-AF63-7773A1704D3C}" srcOrd="3" destOrd="0" presId="urn:microsoft.com/office/officeart/2009/3/layout/SubStepProcess"/>
    <dgm:cxn modelId="{ED480D74-E00C-4E9C-935A-EC97A99BAE92}" type="presParOf" srcId="{84C142BA-D0E1-4631-AF63-7773A1704D3C}" destId="{0025B893-28FA-4B2F-8C65-D84BD8E4D053}" srcOrd="0" destOrd="0" presId="urn:microsoft.com/office/officeart/2009/3/layout/SubStepProcess"/>
    <dgm:cxn modelId="{5BA8E603-D2FA-4586-BD78-5C7CA0CCAFFE}" type="presParOf" srcId="{84C142BA-D0E1-4631-AF63-7773A1704D3C}" destId="{DB119DB2-A5F3-4DFD-A202-2BEBC360B979}" srcOrd="1" destOrd="0" presId="urn:microsoft.com/office/officeart/2009/3/layout/SubStepProcess"/>
    <dgm:cxn modelId="{041CB9D2-B40E-445E-84EC-B15838DC22B3}" type="presParOf" srcId="{84C142BA-D0E1-4631-AF63-7773A1704D3C}" destId="{3C9257F6-2E75-4757-B92E-41EF8A73A1DA}" srcOrd="2" destOrd="0" presId="urn:microsoft.com/office/officeart/2009/3/layout/SubStepProcess"/>
    <dgm:cxn modelId="{CBCC3A6C-725A-4758-B2AB-D7AD168659D6}" type="presParOf" srcId="{84C142BA-D0E1-4631-AF63-7773A1704D3C}" destId="{EA8CC2B7-1A75-4E90-B04D-FA2A509072D0}" srcOrd="3" destOrd="0" presId="urn:microsoft.com/office/officeart/2009/3/layout/SubStepProcess"/>
    <dgm:cxn modelId="{432319DE-F191-46D3-903B-7A157FAEBD6B}" type="presParOf" srcId="{665A3DB9-C5BD-4547-A623-F57C28220356}" destId="{BFE49FA6-8B5B-42A4-A108-77FD4000E1D2}" srcOrd="4" destOrd="0" presId="urn:microsoft.com/office/officeart/2009/3/layout/SubStepProcess"/>
    <dgm:cxn modelId="{CAF1896D-3EB5-42EF-858C-8B6F63E0D678}" type="presParOf" srcId="{665A3DB9-C5BD-4547-A623-F57C28220356}" destId="{7C30C123-60B3-46F4-9058-ACA370C6F64F}" srcOrd="5" destOrd="0" presId="urn:microsoft.com/office/officeart/2009/3/layout/SubStepProcess"/>
    <dgm:cxn modelId="{E875499C-31BD-4006-9E35-3421891BC319}" type="presParOf" srcId="{7C30C123-60B3-46F4-9058-ACA370C6F64F}" destId="{9B9DF6BC-5043-4047-9D5E-50F58566EDD9}" srcOrd="0" destOrd="0" presId="urn:microsoft.com/office/officeart/2009/3/layout/SubStepProcess"/>
    <dgm:cxn modelId="{C8EEA9FA-11BC-452F-86F5-DAF7AB8FD0C2}" type="presParOf" srcId="{7C30C123-60B3-46F4-9058-ACA370C6F64F}" destId="{022CBE4B-ABB1-4229-8116-33A9A873C3E7}" srcOrd="1" destOrd="0" presId="urn:microsoft.com/office/officeart/2009/3/layout/SubStepProcess"/>
    <dgm:cxn modelId="{F95183A7-B13E-40EC-B2B8-2744DF7221AA}" type="presParOf" srcId="{7C30C123-60B3-46F4-9058-ACA370C6F64F}" destId="{48BF4C8A-C74A-4DDB-8BFC-85BB57A0D0BD}" srcOrd="2" destOrd="0" presId="urn:microsoft.com/office/officeart/2009/3/layout/SubStepProcess"/>
    <dgm:cxn modelId="{4DAE6316-BF16-4FF6-B1DA-5D2ADF678603}" type="presParOf" srcId="{7C30C123-60B3-46F4-9058-ACA370C6F64F}" destId="{9186E2A6-9412-4F27-A2F6-735B601B31A7}" srcOrd="3" destOrd="0" presId="urn:microsoft.com/office/officeart/2009/3/layout/SubStepProcess"/>
    <dgm:cxn modelId="{E778BBDB-E800-43E6-BB8D-D3CF14C88DF2}" type="presParOf" srcId="{665A3DB9-C5BD-4547-A623-F57C28220356}" destId="{E3A0F04A-B27F-4C4F-93B1-E859DCD94549}" srcOrd="6" destOrd="0" presId="urn:microsoft.com/office/officeart/2009/3/layout/SubStepProcess"/>
    <dgm:cxn modelId="{73509AC1-B057-42AE-AFEA-94F720024ACA}" type="presParOf" srcId="{665A3DB9-C5BD-4547-A623-F57C28220356}" destId="{3ABBA631-3475-4DEE-81DC-268DC9B623DD}" srcOrd="7" destOrd="0" presId="urn:microsoft.com/office/officeart/2009/3/layout/SubStepProcess"/>
    <dgm:cxn modelId="{3E2DD836-7443-4BF2-A2CC-BAF7E005A7BF}" type="presParOf" srcId="{3ABBA631-3475-4DEE-81DC-268DC9B623DD}" destId="{9855DC25-28EE-4321-ACB5-EC973F14B9D6}" srcOrd="0" destOrd="0" presId="urn:microsoft.com/office/officeart/2009/3/layout/SubStepProcess"/>
    <dgm:cxn modelId="{A67658D0-2CA9-4BF8-9486-AA7983083738}" type="presParOf" srcId="{3ABBA631-3475-4DEE-81DC-268DC9B623DD}" destId="{E308B473-92D7-4107-9C91-A9BF40FACE27}" srcOrd="1" destOrd="0" presId="urn:microsoft.com/office/officeart/2009/3/layout/SubStepProcess"/>
    <dgm:cxn modelId="{A236557E-4CED-4670-8699-E49DF88F4355}" type="presParOf" srcId="{3ABBA631-3475-4DEE-81DC-268DC9B623DD}" destId="{4EE432B9-5698-441B-B4D2-055CB92CFF76}" srcOrd="2" destOrd="0" presId="urn:microsoft.com/office/officeart/2009/3/layout/SubStepProcess"/>
    <dgm:cxn modelId="{249D388D-61BD-4950-8AFB-0D9745AE43C7}" type="presParOf" srcId="{3ABBA631-3475-4DEE-81DC-268DC9B623DD}" destId="{AB9E4F3E-4813-4FCE-BE2A-D0FDF4E9C40E}" srcOrd="3" destOrd="0" presId="urn:microsoft.com/office/officeart/2009/3/layout/SubStepProcess"/>
    <dgm:cxn modelId="{96BA192F-2557-4891-9F96-F91534615F0D}" type="presParOf" srcId="{665A3DB9-C5BD-4547-A623-F57C28220356}" destId="{44BEF4E9-C8BC-498A-821E-8847D141C11B}" srcOrd="8" destOrd="0" presId="urn:microsoft.com/office/officeart/2009/3/layout/SubStepProcess"/>
    <dgm:cxn modelId="{93C6D7F5-34B0-42CC-8FA0-0B7F7ADCD7D8}" type="presParOf" srcId="{665A3DB9-C5BD-4547-A623-F57C28220356}" destId="{493F073B-0EF3-4225-A65C-C549C1E5DCFD}" srcOrd="9" destOrd="0" presId="urn:microsoft.com/office/officeart/2009/3/layout/SubStepProcess"/>
    <dgm:cxn modelId="{03164D05-DD5F-4EA7-93FB-62B6BF54EBAC}" type="presParOf" srcId="{493F073B-0EF3-4225-A65C-C549C1E5DCFD}" destId="{E4AE6C4B-AC19-40DB-BFB4-B8C7E4086C70}" srcOrd="0" destOrd="0" presId="urn:microsoft.com/office/officeart/2009/3/layout/SubStepProcess"/>
    <dgm:cxn modelId="{C98B4433-AD3B-4A5F-B712-7C72A68E1AC2}" type="presParOf" srcId="{493F073B-0EF3-4225-A65C-C549C1E5DCFD}" destId="{8B39F8B3-190C-4E3F-BB3D-BE89A2E3C5D3}" srcOrd="1" destOrd="0" presId="urn:microsoft.com/office/officeart/2009/3/layout/SubStepProcess"/>
    <dgm:cxn modelId="{EA4390BF-A68E-4E85-AEDF-57F76AB3BE30}" type="presParOf" srcId="{493F073B-0EF3-4225-A65C-C549C1E5DCFD}" destId="{A5BEE10A-13ED-4258-9BAA-502C3B7FF977}" srcOrd="2" destOrd="0" presId="urn:microsoft.com/office/officeart/2009/3/layout/SubStepProcess"/>
    <dgm:cxn modelId="{5364857B-2C05-49B0-8C38-2571B8EFBD0F}" type="presParOf" srcId="{493F073B-0EF3-4225-A65C-C549C1E5DCFD}" destId="{D0560C2C-8082-41E3-A001-53625948024C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C6CA87-4AFA-4D63-98FD-C4FA2B1F1117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31A2AF3-BD2C-4D1C-9F86-D9016AF53917}">
      <dgm:prSet/>
      <dgm:spPr/>
      <dgm:t>
        <a:bodyPr/>
        <a:lstStyle/>
        <a:p>
          <a:pPr>
            <a:defRPr b="1"/>
          </a:pPr>
          <a:r>
            <a:rPr lang="en-US" b="1"/>
            <a:t>Service business</a:t>
          </a:r>
          <a:endParaRPr lang="en-US"/>
        </a:p>
      </dgm:t>
    </dgm:pt>
    <dgm:pt modelId="{D6D72870-A6DE-4A4D-9A12-B7EA2B3E7851}" type="parTrans" cxnId="{BCA571DB-844F-42C2-8FF2-066F25333CE7}">
      <dgm:prSet/>
      <dgm:spPr/>
      <dgm:t>
        <a:bodyPr/>
        <a:lstStyle/>
        <a:p>
          <a:endParaRPr lang="en-US"/>
        </a:p>
      </dgm:t>
    </dgm:pt>
    <dgm:pt modelId="{61F6D0BC-3A6E-49EB-A7BB-CE2139624107}" type="sibTrans" cxnId="{BCA571DB-844F-42C2-8FF2-066F25333CE7}">
      <dgm:prSet/>
      <dgm:spPr/>
      <dgm:t>
        <a:bodyPr/>
        <a:lstStyle/>
        <a:p>
          <a:endParaRPr lang="en-US"/>
        </a:p>
      </dgm:t>
    </dgm:pt>
    <dgm:pt modelId="{A4AD5F63-A77B-48E3-A006-3355F271D570}">
      <dgm:prSet/>
      <dgm:spPr/>
      <dgm:t>
        <a:bodyPr/>
        <a:lstStyle/>
        <a:p>
          <a:r>
            <a:rPr lang="en-US"/>
            <a:t>Replace COGS with </a:t>
          </a:r>
          <a:r>
            <a:rPr lang="en-US" b="1"/>
            <a:t>delivery hours × hourly pay</a:t>
          </a:r>
          <a:endParaRPr lang="en-US"/>
        </a:p>
      </dgm:t>
    </dgm:pt>
    <dgm:pt modelId="{5DF0FE39-D4DD-4076-86C4-C988A735E3F4}" type="parTrans" cxnId="{349506F2-A29D-47B4-904E-220E35F32125}">
      <dgm:prSet/>
      <dgm:spPr/>
      <dgm:t>
        <a:bodyPr/>
        <a:lstStyle/>
        <a:p>
          <a:endParaRPr lang="en-US"/>
        </a:p>
      </dgm:t>
    </dgm:pt>
    <dgm:pt modelId="{6747FD58-6875-4232-8101-510978A51946}" type="sibTrans" cxnId="{349506F2-A29D-47B4-904E-220E35F32125}">
      <dgm:prSet/>
      <dgm:spPr/>
      <dgm:t>
        <a:bodyPr/>
        <a:lstStyle/>
        <a:p>
          <a:endParaRPr lang="en-US"/>
        </a:p>
      </dgm:t>
    </dgm:pt>
    <dgm:pt modelId="{BB27FB33-98CA-4FE0-8637-F0AB45F5C2FD}">
      <dgm:prSet/>
      <dgm:spPr/>
      <dgm:t>
        <a:bodyPr/>
        <a:lstStyle/>
        <a:p>
          <a:r>
            <a:rPr lang="en-US"/>
            <a:t>track </a:t>
          </a:r>
          <a:r>
            <a:rPr lang="en-US" b="1"/>
            <a:t>utilization</a:t>
          </a:r>
          <a:r>
            <a:rPr lang="en-US"/>
            <a:t> instead of ticket size.</a:t>
          </a:r>
        </a:p>
      </dgm:t>
    </dgm:pt>
    <dgm:pt modelId="{3295C4A9-C211-4A6F-A615-1DB98DE81183}" type="parTrans" cxnId="{D42160CF-459F-4BBE-B883-29B6FEED2798}">
      <dgm:prSet/>
      <dgm:spPr/>
      <dgm:t>
        <a:bodyPr/>
        <a:lstStyle/>
        <a:p>
          <a:endParaRPr lang="en-US"/>
        </a:p>
      </dgm:t>
    </dgm:pt>
    <dgm:pt modelId="{17B4A37D-B056-4734-95A3-D47DD6D02D3B}" type="sibTrans" cxnId="{D42160CF-459F-4BBE-B883-29B6FEED2798}">
      <dgm:prSet/>
      <dgm:spPr/>
      <dgm:t>
        <a:bodyPr/>
        <a:lstStyle/>
        <a:p>
          <a:endParaRPr lang="en-US"/>
        </a:p>
      </dgm:t>
    </dgm:pt>
    <dgm:pt modelId="{4F6CC61C-F9BD-466B-BE36-0BD21DDF6AAB}">
      <dgm:prSet/>
      <dgm:spPr/>
      <dgm:t>
        <a:bodyPr/>
        <a:lstStyle/>
        <a:p>
          <a:pPr>
            <a:defRPr b="1"/>
          </a:pPr>
          <a:r>
            <a:rPr lang="en-US" b="1"/>
            <a:t>E-commerce</a:t>
          </a:r>
          <a:endParaRPr lang="en-US"/>
        </a:p>
      </dgm:t>
    </dgm:pt>
    <dgm:pt modelId="{5C6D44A1-DD18-4B8C-A630-9CD9C64B1746}" type="parTrans" cxnId="{85013883-BB78-4686-8113-2673FC656A02}">
      <dgm:prSet/>
      <dgm:spPr/>
      <dgm:t>
        <a:bodyPr/>
        <a:lstStyle/>
        <a:p>
          <a:endParaRPr lang="en-US"/>
        </a:p>
      </dgm:t>
    </dgm:pt>
    <dgm:pt modelId="{DC5FC481-53C5-495F-A09A-E6A9033102C4}" type="sibTrans" cxnId="{85013883-BB78-4686-8113-2673FC656A02}">
      <dgm:prSet/>
      <dgm:spPr/>
      <dgm:t>
        <a:bodyPr/>
        <a:lstStyle/>
        <a:p>
          <a:endParaRPr lang="en-US"/>
        </a:p>
      </dgm:t>
    </dgm:pt>
    <dgm:pt modelId="{76A020E2-4FA0-4DF0-B641-D31918FF7E34}">
      <dgm:prSet/>
      <dgm:spPr/>
      <dgm:t>
        <a:bodyPr/>
        <a:lstStyle/>
        <a:p>
          <a:r>
            <a:rPr lang="en-US"/>
            <a:t>Add </a:t>
          </a:r>
          <a:r>
            <a:rPr lang="en-US" b="1"/>
            <a:t>shipping &amp; returns</a:t>
          </a:r>
          <a:r>
            <a:rPr lang="en-US"/>
            <a:t> to variable costs</a:t>
          </a:r>
        </a:p>
      </dgm:t>
    </dgm:pt>
    <dgm:pt modelId="{914C38E0-67CF-49EC-8151-52BCFF3ACFC6}" type="parTrans" cxnId="{A4E8E31B-7783-4E65-8766-232D45A50913}">
      <dgm:prSet/>
      <dgm:spPr/>
      <dgm:t>
        <a:bodyPr/>
        <a:lstStyle/>
        <a:p>
          <a:endParaRPr lang="en-US"/>
        </a:p>
      </dgm:t>
    </dgm:pt>
    <dgm:pt modelId="{7B70FA2F-385E-4F99-9BBE-54934A08C579}" type="sibTrans" cxnId="{A4E8E31B-7783-4E65-8766-232D45A50913}">
      <dgm:prSet/>
      <dgm:spPr/>
      <dgm:t>
        <a:bodyPr/>
        <a:lstStyle/>
        <a:p>
          <a:endParaRPr lang="en-US"/>
        </a:p>
      </dgm:t>
    </dgm:pt>
    <dgm:pt modelId="{00E1C294-6F84-4EB4-BD56-B75B20EE0EB7}">
      <dgm:prSet/>
      <dgm:spPr/>
      <dgm:t>
        <a:bodyPr/>
        <a:lstStyle/>
        <a:p>
          <a:r>
            <a:rPr lang="en-US"/>
            <a:t>model </a:t>
          </a:r>
          <a:r>
            <a:rPr lang="en-US" b="1"/>
            <a:t>ad spend → traffic → conversion</a:t>
          </a:r>
          <a:r>
            <a:rPr lang="en-US"/>
            <a:t> explicitly.</a:t>
          </a:r>
        </a:p>
      </dgm:t>
    </dgm:pt>
    <dgm:pt modelId="{455DA8D6-BE13-4DD5-A90C-A2EA84683BA9}" type="parTrans" cxnId="{A5EA676E-EE58-479B-A500-56A13F63E4CC}">
      <dgm:prSet/>
      <dgm:spPr/>
      <dgm:t>
        <a:bodyPr/>
        <a:lstStyle/>
        <a:p>
          <a:endParaRPr lang="en-US"/>
        </a:p>
      </dgm:t>
    </dgm:pt>
    <dgm:pt modelId="{8F4B797F-359E-45AD-90CC-B0D1E31D1698}" type="sibTrans" cxnId="{A5EA676E-EE58-479B-A500-56A13F63E4CC}">
      <dgm:prSet/>
      <dgm:spPr/>
      <dgm:t>
        <a:bodyPr/>
        <a:lstStyle/>
        <a:p>
          <a:endParaRPr lang="en-US"/>
        </a:p>
      </dgm:t>
    </dgm:pt>
    <dgm:pt modelId="{A1D84CEA-9DAE-4987-BB3A-ABE2425562D5}">
      <dgm:prSet/>
      <dgm:spPr/>
      <dgm:t>
        <a:bodyPr/>
        <a:lstStyle/>
        <a:p>
          <a:pPr>
            <a:defRPr b="1"/>
          </a:pPr>
          <a:r>
            <a:rPr lang="en-US" b="1"/>
            <a:t>Manufacturing</a:t>
          </a:r>
          <a:endParaRPr lang="en-US"/>
        </a:p>
      </dgm:t>
    </dgm:pt>
    <dgm:pt modelId="{C785B8D4-1216-414D-95DE-A18E8388EFD3}" type="parTrans" cxnId="{1F5383EE-49F5-4D3F-BA7D-4F5C933808A0}">
      <dgm:prSet/>
      <dgm:spPr/>
      <dgm:t>
        <a:bodyPr/>
        <a:lstStyle/>
        <a:p>
          <a:endParaRPr lang="en-US"/>
        </a:p>
      </dgm:t>
    </dgm:pt>
    <dgm:pt modelId="{9E3E5963-970E-45C6-83A6-9C21FBECEEDB}" type="sibTrans" cxnId="{1F5383EE-49F5-4D3F-BA7D-4F5C933808A0}">
      <dgm:prSet/>
      <dgm:spPr/>
      <dgm:t>
        <a:bodyPr/>
        <a:lstStyle/>
        <a:p>
          <a:endParaRPr lang="en-US"/>
        </a:p>
      </dgm:t>
    </dgm:pt>
    <dgm:pt modelId="{C45ECA5B-D381-42D3-9DA7-CEE2DFFCED8F}">
      <dgm:prSet/>
      <dgm:spPr/>
      <dgm:t>
        <a:bodyPr/>
        <a:lstStyle/>
        <a:p>
          <a:r>
            <a:rPr lang="en-US"/>
            <a:t>Split variable costs into </a:t>
          </a:r>
          <a:r>
            <a:rPr lang="en-US" b="1"/>
            <a:t>materials + direct labor + machine time</a:t>
          </a:r>
          <a:endParaRPr lang="en-US"/>
        </a:p>
      </dgm:t>
    </dgm:pt>
    <dgm:pt modelId="{88ADF4F8-1834-442C-A1AF-4CA13D3DF13A}" type="parTrans" cxnId="{7A2D395C-5989-4370-B844-6032C6A69A7F}">
      <dgm:prSet/>
      <dgm:spPr/>
      <dgm:t>
        <a:bodyPr/>
        <a:lstStyle/>
        <a:p>
          <a:endParaRPr lang="en-US"/>
        </a:p>
      </dgm:t>
    </dgm:pt>
    <dgm:pt modelId="{32E7E845-E900-46D1-9B21-49E1CB3982D2}" type="sibTrans" cxnId="{7A2D395C-5989-4370-B844-6032C6A69A7F}">
      <dgm:prSet/>
      <dgm:spPr/>
      <dgm:t>
        <a:bodyPr/>
        <a:lstStyle/>
        <a:p>
          <a:endParaRPr lang="en-US"/>
        </a:p>
      </dgm:t>
    </dgm:pt>
    <dgm:pt modelId="{F29D01DA-88D9-4022-A4F0-4719838FEA9C}">
      <dgm:prSet/>
      <dgm:spPr/>
      <dgm:t>
        <a:bodyPr/>
        <a:lstStyle/>
        <a:p>
          <a:r>
            <a:rPr lang="en-US"/>
            <a:t>add </a:t>
          </a:r>
          <a:r>
            <a:rPr lang="en-US" b="1"/>
            <a:t>WIP inventory</a:t>
          </a:r>
          <a:r>
            <a:rPr lang="en-US"/>
            <a:t> to working capital.</a:t>
          </a:r>
        </a:p>
      </dgm:t>
    </dgm:pt>
    <dgm:pt modelId="{EAAE9CC6-42EF-4043-9B3C-AA840AA7B3D5}" type="parTrans" cxnId="{C38274EF-BF31-4BEE-A17B-D89BEB654601}">
      <dgm:prSet/>
      <dgm:spPr/>
      <dgm:t>
        <a:bodyPr/>
        <a:lstStyle/>
        <a:p>
          <a:endParaRPr lang="en-US"/>
        </a:p>
      </dgm:t>
    </dgm:pt>
    <dgm:pt modelId="{3365B55E-CEA9-4F4D-A5FC-7DC11522B614}" type="sibTrans" cxnId="{C38274EF-BF31-4BEE-A17B-D89BEB654601}">
      <dgm:prSet/>
      <dgm:spPr/>
      <dgm:t>
        <a:bodyPr/>
        <a:lstStyle/>
        <a:p>
          <a:endParaRPr lang="en-US"/>
        </a:p>
      </dgm:t>
    </dgm:pt>
    <dgm:pt modelId="{50432076-1573-4690-9E84-8844E7BB0CB0}" type="pres">
      <dgm:prSet presAssocID="{66C6CA87-4AFA-4D63-98FD-C4FA2B1F1117}" presName="root" presStyleCnt="0">
        <dgm:presLayoutVars>
          <dgm:dir/>
          <dgm:resizeHandles val="exact"/>
        </dgm:presLayoutVars>
      </dgm:prSet>
      <dgm:spPr/>
    </dgm:pt>
    <dgm:pt modelId="{9AE8B88A-333D-469C-AB3F-E26277BAE03E}" type="pres">
      <dgm:prSet presAssocID="{E31A2AF3-BD2C-4D1C-9F86-D9016AF53917}" presName="compNode" presStyleCnt="0"/>
      <dgm:spPr/>
    </dgm:pt>
    <dgm:pt modelId="{D3D1CCD9-C785-4BF3-918A-6D608EC4C4D8}" type="pres">
      <dgm:prSet presAssocID="{E31A2AF3-BD2C-4D1C-9F86-D9016AF5391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puhr"/>
        </a:ext>
      </dgm:extLst>
    </dgm:pt>
    <dgm:pt modelId="{07BFF7A3-FA49-4F14-8EB8-2C118CDC458D}" type="pres">
      <dgm:prSet presAssocID="{E31A2AF3-BD2C-4D1C-9F86-D9016AF53917}" presName="iconSpace" presStyleCnt="0"/>
      <dgm:spPr/>
    </dgm:pt>
    <dgm:pt modelId="{966B5EA3-DF52-4FB0-91FC-378041E4BD22}" type="pres">
      <dgm:prSet presAssocID="{E31A2AF3-BD2C-4D1C-9F86-D9016AF53917}" presName="parTx" presStyleLbl="revTx" presStyleIdx="0" presStyleCnt="6">
        <dgm:presLayoutVars>
          <dgm:chMax val="0"/>
          <dgm:chPref val="0"/>
        </dgm:presLayoutVars>
      </dgm:prSet>
      <dgm:spPr/>
    </dgm:pt>
    <dgm:pt modelId="{00173161-3FD8-41E9-AD54-CA178CCD4BFE}" type="pres">
      <dgm:prSet presAssocID="{E31A2AF3-BD2C-4D1C-9F86-D9016AF53917}" presName="txSpace" presStyleCnt="0"/>
      <dgm:spPr/>
    </dgm:pt>
    <dgm:pt modelId="{B6DF06C7-CDEA-44D9-9F24-BD756E27B8E2}" type="pres">
      <dgm:prSet presAssocID="{E31A2AF3-BD2C-4D1C-9F86-D9016AF53917}" presName="desTx" presStyleLbl="revTx" presStyleIdx="1" presStyleCnt="6">
        <dgm:presLayoutVars/>
      </dgm:prSet>
      <dgm:spPr/>
    </dgm:pt>
    <dgm:pt modelId="{10168966-5F65-4B8B-A3F9-F966277C0F1E}" type="pres">
      <dgm:prSet presAssocID="{61F6D0BC-3A6E-49EB-A7BB-CE2139624107}" presName="sibTrans" presStyleCnt="0"/>
      <dgm:spPr/>
    </dgm:pt>
    <dgm:pt modelId="{31A24D78-F09F-483B-B68D-760C3ACED2FE}" type="pres">
      <dgm:prSet presAssocID="{4F6CC61C-F9BD-466B-BE36-0BD21DDF6AAB}" presName="compNode" presStyleCnt="0"/>
      <dgm:spPr/>
    </dgm:pt>
    <dgm:pt modelId="{424FC0B3-CE9C-45CD-812D-21E5DC174A76}" type="pres">
      <dgm:prSet presAssocID="{4F6CC61C-F9BD-466B-BE36-0BD21DDF6AA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Übertragen"/>
        </a:ext>
      </dgm:extLst>
    </dgm:pt>
    <dgm:pt modelId="{4FB845D4-AB42-4576-B1C5-819AE5D73D2A}" type="pres">
      <dgm:prSet presAssocID="{4F6CC61C-F9BD-466B-BE36-0BD21DDF6AAB}" presName="iconSpace" presStyleCnt="0"/>
      <dgm:spPr/>
    </dgm:pt>
    <dgm:pt modelId="{D5E23FC4-2687-4866-A785-03168114EDD4}" type="pres">
      <dgm:prSet presAssocID="{4F6CC61C-F9BD-466B-BE36-0BD21DDF6AAB}" presName="parTx" presStyleLbl="revTx" presStyleIdx="2" presStyleCnt="6">
        <dgm:presLayoutVars>
          <dgm:chMax val="0"/>
          <dgm:chPref val="0"/>
        </dgm:presLayoutVars>
      </dgm:prSet>
      <dgm:spPr/>
    </dgm:pt>
    <dgm:pt modelId="{AF89454C-4B57-4944-B1E5-F87030F3E905}" type="pres">
      <dgm:prSet presAssocID="{4F6CC61C-F9BD-466B-BE36-0BD21DDF6AAB}" presName="txSpace" presStyleCnt="0"/>
      <dgm:spPr/>
    </dgm:pt>
    <dgm:pt modelId="{10335668-8B71-44DB-8C71-88B3DAC16519}" type="pres">
      <dgm:prSet presAssocID="{4F6CC61C-F9BD-466B-BE36-0BD21DDF6AAB}" presName="desTx" presStyleLbl="revTx" presStyleIdx="3" presStyleCnt="6">
        <dgm:presLayoutVars/>
      </dgm:prSet>
      <dgm:spPr/>
    </dgm:pt>
    <dgm:pt modelId="{61D7A601-0FFD-4503-B8C9-01E9F3CE53AF}" type="pres">
      <dgm:prSet presAssocID="{DC5FC481-53C5-495F-A09A-E6A9033102C4}" presName="sibTrans" presStyleCnt="0"/>
      <dgm:spPr/>
    </dgm:pt>
    <dgm:pt modelId="{F59CB9C5-7C90-4D10-900C-529F077524C4}" type="pres">
      <dgm:prSet presAssocID="{A1D84CEA-9DAE-4987-BB3A-ABE2425562D5}" presName="compNode" presStyleCnt="0"/>
      <dgm:spPr/>
    </dgm:pt>
    <dgm:pt modelId="{DAF12A8F-D254-418D-8031-B140E56396C9}" type="pres">
      <dgm:prSet presAssocID="{A1D84CEA-9DAE-4987-BB3A-ABE2425562D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lben"/>
        </a:ext>
      </dgm:extLst>
    </dgm:pt>
    <dgm:pt modelId="{7699E9B2-6570-4D48-A987-F6B4D6DE0D88}" type="pres">
      <dgm:prSet presAssocID="{A1D84CEA-9DAE-4987-BB3A-ABE2425562D5}" presName="iconSpace" presStyleCnt="0"/>
      <dgm:spPr/>
    </dgm:pt>
    <dgm:pt modelId="{81C78BCE-9287-4658-883F-7CC00C495ACF}" type="pres">
      <dgm:prSet presAssocID="{A1D84CEA-9DAE-4987-BB3A-ABE2425562D5}" presName="parTx" presStyleLbl="revTx" presStyleIdx="4" presStyleCnt="6">
        <dgm:presLayoutVars>
          <dgm:chMax val="0"/>
          <dgm:chPref val="0"/>
        </dgm:presLayoutVars>
      </dgm:prSet>
      <dgm:spPr/>
    </dgm:pt>
    <dgm:pt modelId="{13488212-F705-448A-975D-4BB9EA2F6051}" type="pres">
      <dgm:prSet presAssocID="{A1D84CEA-9DAE-4987-BB3A-ABE2425562D5}" presName="txSpace" presStyleCnt="0"/>
      <dgm:spPr/>
    </dgm:pt>
    <dgm:pt modelId="{5F59E860-C7DF-4ED6-9111-7BE3B1F1CC16}" type="pres">
      <dgm:prSet presAssocID="{A1D84CEA-9DAE-4987-BB3A-ABE2425562D5}" presName="desTx" presStyleLbl="revTx" presStyleIdx="5" presStyleCnt="6">
        <dgm:presLayoutVars/>
      </dgm:prSet>
      <dgm:spPr/>
    </dgm:pt>
  </dgm:ptLst>
  <dgm:cxnLst>
    <dgm:cxn modelId="{6B51CE09-30C4-4372-92DC-AB21A1025BD6}" type="presOf" srcId="{76A020E2-4FA0-4DF0-B641-D31918FF7E34}" destId="{10335668-8B71-44DB-8C71-88B3DAC16519}" srcOrd="0" destOrd="0" presId="urn:microsoft.com/office/officeart/2018/5/layout/CenteredIconLabelDescriptionList"/>
    <dgm:cxn modelId="{32597815-442C-42C8-913D-9CB1D17A6314}" type="presOf" srcId="{C45ECA5B-D381-42D3-9DA7-CEE2DFFCED8F}" destId="{5F59E860-C7DF-4ED6-9111-7BE3B1F1CC16}" srcOrd="0" destOrd="0" presId="urn:microsoft.com/office/officeart/2018/5/layout/CenteredIconLabelDescriptionList"/>
    <dgm:cxn modelId="{3AD0CC1B-8D3A-4B82-8389-F9CF0C26C159}" type="presOf" srcId="{A4AD5F63-A77B-48E3-A006-3355F271D570}" destId="{B6DF06C7-CDEA-44D9-9F24-BD756E27B8E2}" srcOrd="0" destOrd="0" presId="urn:microsoft.com/office/officeart/2018/5/layout/CenteredIconLabelDescriptionList"/>
    <dgm:cxn modelId="{A4E8E31B-7783-4E65-8766-232D45A50913}" srcId="{4F6CC61C-F9BD-466B-BE36-0BD21DDF6AAB}" destId="{76A020E2-4FA0-4DF0-B641-D31918FF7E34}" srcOrd="0" destOrd="0" parTransId="{914C38E0-67CF-49EC-8151-52BCFF3ACFC6}" sibTransId="{7B70FA2F-385E-4F99-9BBE-54934A08C579}"/>
    <dgm:cxn modelId="{EC11AD37-077C-4068-8B56-B760DBA0F1FF}" type="presOf" srcId="{F29D01DA-88D9-4022-A4F0-4719838FEA9C}" destId="{5F59E860-C7DF-4ED6-9111-7BE3B1F1CC16}" srcOrd="0" destOrd="1" presId="urn:microsoft.com/office/officeart/2018/5/layout/CenteredIconLabelDescriptionList"/>
    <dgm:cxn modelId="{67609A39-FE50-47EA-9570-F0D4EF9B7EC0}" type="presOf" srcId="{BB27FB33-98CA-4FE0-8637-F0AB45F5C2FD}" destId="{B6DF06C7-CDEA-44D9-9F24-BD756E27B8E2}" srcOrd="0" destOrd="1" presId="urn:microsoft.com/office/officeart/2018/5/layout/CenteredIconLabelDescriptionList"/>
    <dgm:cxn modelId="{D83DE43B-DE7D-4F2E-9A9B-779F340D7761}" type="presOf" srcId="{E31A2AF3-BD2C-4D1C-9F86-D9016AF53917}" destId="{966B5EA3-DF52-4FB0-91FC-378041E4BD22}" srcOrd="0" destOrd="0" presId="urn:microsoft.com/office/officeart/2018/5/layout/CenteredIconLabelDescriptionList"/>
    <dgm:cxn modelId="{7A2D395C-5989-4370-B844-6032C6A69A7F}" srcId="{A1D84CEA-9DAE-4987-BB3A-ABE2425562D5}" destId="{C45ECA5B-D381-42D3-9DA7-CEE2DFFCED8F}" srcOrd="0" destOrd="0" parTransId="{88ADF4F8-1834-442C-A1AF-4CA13D3DF13A}" sibTransId="{32E7E845-E900-46D1-9B21-49E1CB3982D2}"/>
    <dgm:cxn modelId="{E9380069-2807-429E-9EEB-EAF6780DD4D3}" type="presOf" srcId="{A1D84CEA-9DAE-4987-BB3A-ABE2425562D5}" destId="{81C78BCE-9287-4658-883F-7CC00C495ACF}" srcOrd="0" destOrd="0" presId="urn:microsoft.com/office/officeart/2018/5/layout/CenteredIconLabelDescriptionList"/>
    <dgm:cxn modelId="{A5EA676E-EE58-479B-A500-56A13F63E4CC}" srcId="{4F6CC61C-F9BD-466B-BE36-0BD21DDF6AAB}" destId="{00E1C294-6F84-4EB4-BD56-B75B20EE0EB7}" srcOrd="1" destOrd="0" parTransId="{455DA8D6-BE13-4DD5-A90C-A2EA84683BA9}" sibTransId="{8F4B797F-359E-45AD-90CC-B0D1E31D1698}"/>
    <dgm:cxn modelId="{019E4382-20E5-4854-86E4-9D0A1B0746FA}" type="presOf" srcId="{66C6CA87-4AFA-4D63-98FD-C4FA2B1F1117}" destId="{50432076-1573-4690-9E84-8844E7BB0CB0}" srcOrd="0" destOrd="0" presId="urn:microsoft.com/office/officeart/2018/5/layout/CenteredIconLabelDescriptionList"/>
    <dgm:cxn modelId="{85013883-BB78-4686-8113-2673FC656A02}" srcId="{66C6CA87-4AFA-4D63-98FD-C4FA2B1F1117}" destId="{4F6CC61C-F9BD-466B-BE36-0BD21DDF6AAB}" srcOrd="1" destOrd="0" parTransId="{5C6D44A1-DD18-4B8C-A630-9CD9C64B1746}" sibTransId="{DC5FC481-53C5-495F-A09A-E6A9033102C4}"/>
    <dgm:cxn modelId="{6C442CA8-5A9B-4266-BB32-39779B9D9C3A}" type="presOf" srcId="{4F6CC61C-F9BD-466B-BE36-0BD21DDF6AAB}" destId="{D5E23FC4-2687-4866-A785-03168114EDD4}" srcOrd="0" destOrd="0" presId="urn:microsoft.com/office/officeart/2018/5/layout/CenteredIconLabelDescriptionList"/>
    <dgm:cxn modelId="{D42160CF-459F-4BBE-B883-29B6FEED2798}" srcId="{E31A2AF3-BD2C-4D1C-9F86-D9016AF53917}" destId="{BB27FB33-98CA-4FE0-8637-F0AB45F5C2FD}" srcOrd="1" destOrd="0" parTransId="{3295C4A9-C211-4A6F-A615-1DB98DE81183}" sibTransId="{17B4A37D-B056-4734-95A3-D47DD6D02D3B}"/>
    <dgm:cxn modelId="{BCA571DB-844F-42C2-8FF2-066F25333CE7}" srcId="{66C6CA87-4AFA-4D63-98FD-C4FA2B1F1117}" destId="{E31A2AF3-BD2C-4D1C-9F86-D9016AF53917}" srcOrd="0" destOrd="0" parTransId="{D6D72870-A6DE-4A4D-9A12-B7EA2B3E7851}" sibTransId="{61F6D0BC-3A6E-49EB-A7BB-CE2139624107}"/>
    <dgm:cxn modelId="{1F5383EE-49F5-4D3F-BA7D-4F5C933808A0}" srcId="{66C6CA87-4AFA-4D63-98FD-C4FA2B1F1117}" destId="{A1D84CEA-9DAE-4987-BB3A-ABE2425562D5}" srcOrd="2" destOrd="0" parTransId="{C785B8D4-1216-414D-95DE-A18E8388EFD3}" sibTransId="{9E3E5963-970E-45C6-83A6-9C21FBECEEDB}"/>
    <dgm:cxn modelId="{C38274EF-BF31-4BEE-A17B-D89BEB654601}" srcId="{A1D84CEA-9DAE-4987-BB3A-ABE2425562D5}" destId="{F29D01DA-88D9-4022-A4F0-4719838FEA9C}" srcOrd="1" destOrd="0" parTransId="{EAAE9CC6-42EF-4043-9B3C-AA840AA7B3D5}" sibTransId="{3365B55E-CEA9-4F4D-A5FC-7DC11522B614}"/>
    <dgm:cxn modelId="{349506F2-A29D-47B4-904E-220E35F32125}" srcId="{E31A2AF3-BD2C-4D1C-9F86-D9016AF53917}" destId="{A4AD5F63-A77B-48E3-A006-3355F271D570}" srcOrd="0" destOrd="0" parTransId="{5DF0FE39-D4DD-4076-86C4-C988A735E3F4}" sibTransId="{6747FD58-6875-4232-8101-510978A51946}"/>
    <dgm:cxn modelId="{FADD58FB-B02D-489E-BC93-5BC253E4FE78}" type="presOf" srcId="{00E1C294-6F84-4EB4-BD56-B75B20EE0EB7}" destId="{10335668-8B71-44DB-8C71-88B3DAC16519}" srcOrd="0" destOrd="1" presId="urn:microsoft.com/office/officeart/2018/5/layout/CenteredIconLabelDescriptionList"/>
    <dgm:cxn modelId="{92381A26-0F3A-45AE-95FE-8EB4060D944B}" type="presParOf" srcId="{50432076-1573-4690-9E84-8844E7BB0CB0}" destId="{9AE8B88A-333D-469C-AB3F-E26277BAE03E}" srcOrd="0" destOrd="0" presId="urn:microsoft.com/office/officeart/2018/5/layout/CenteredIconLabelDescriptionList"/>
    <dgm:cxn modelId="{E038A63C-1357-48D4-9FCA-E746FF7906C7}" type="presParOf" srcId="{9AE8B88A-333D-469C-AB3F-E26277BAE03E}" destId="{D3D1CCD9-C785-4BF3-918A-6D608EC4C4D8}" srcOrd="0" destOrd="0" presId="urn:microsoft.com/office/officeart/2018/5/layout/CenteredIconLabelDescriptionList"/>
    <dgm:cxn modelId="{E26974AC-88F5-441F-BD8D-D41CAF32AB4E}" type="presParOf" srcId="{9AE8B88A-333D-469C-AB3F-E26277BAE03E}" destId="{07BFF7A3-FA49-4F14-8EB8-2C118CDC458D}" srcOrd="1" destOrd="0" presId="urn:microsoft.com/office/officeart/2018/5/layout/CenteredIconLabelDescriptionList"/>
    <dgm:cxn modelId="{4F1F0884-3467-48C3-B50A-9B4694B86293}" type="presParOf" srcId="{9AE8B88A-333D-469C-AB3F-E26277BAE03E}" destId="{966B5EA3-DF52-4FB0-91FC-378041E4BD22}" srcOrd="2" destOrd="0" presId="urn:microsoft.com/office/officeart/2018/5/layout/CenteredIconLabelDescriptionList"/>
    <dgm:cxn modelId="{6B48C827-174D-4719-AC2D-FA002AA9379E}" type="presParOf" srcId="{9AE8B88A-333D-469C-AB3F-E26277BAE03E}" destId="{00173161-3FD8-41E9-AD54-CA178CCD4BFE}" srcOrd="3" destOrd="0" presId="urn:microsoft.com/office/officeart/2018/5/layout/CenteredIconLabelDescriptionList"/>
    <dgm:cxn modelId="{EE58224A-2E33-4DCA-8D52-319BAC697884}" type="presParOf" srcId="{9AE8B88A-333D-469C-AB3F-E26277BAE03E}" destId="{B6DF06C7-CDEA-44D9-9F24-BD756E27B8E2}" srcOrd="4" destOrd="0" presId="urn:microsoft.com/office/officeart/2018/5/layout/CenteredIconLabelDescriptionList"/>
    <dgm:cxn modelId="{C10C0F60-C77C-42F3-AACC-387A05CA9ABB}" type="presParOf" srcId="{50432076-1573-4690-9E84-8844E7BB0CB0}" destId="{10168966-5F65-4B8B-A3F9-F966277C0F1E}" srcOrd="1" destOrd="0" presId="urn:microsoft.com/office/officeart/2018/5/layout/CenteredIconLabelDescriptionList"/>
    <dgm:cxn modelId="{004C7F46-D575-4F52-A19F-D1EAB56DEA67}" type="presParOf" srcId="{50432076-1573-4690-9E84-8844E7BB0CB0}" destId="{31A24D78-F09F-483B-B68D-760C3ACED2FE}" srcOrd="2" destOrd="0" presId="urn:microsoft.com/office/officeart/2018/5/layout/CenteredIconLabelDescriptionList"/>
    <dgm:cxn modelId="{8A9908A2-34B7-46A3-A8EA-47C7FA8D3020}" type="presParOf" srcId="{31A24D78-F09F-483B-B68D-760C3ACED2FE}" destId="{424FC0B3-CE9C-45CD-812D-21E5DC174A76}" srcOrd="0" destOrd="0" presId="urn:microsoft.com/office/officeart/2018/5/layout/CenteredIconLabelDescriptionList"/>
    <dgm:cxn modelId="{77CE81DE-3D3D-4233-8428-2A58D949A6C3}" type="presParOf" srcId="{31A24D78-F09F-483B-B68D-760C3ACED2FE}" destId="{4FB845D4-AB42-4576-B1C5-819AE5D73D2A}" srcOrd="1" destOrd="0" presId="urn:microsoft.com/office/officeart/2018/5/layout/CenteredIconLabelDescriptionList"/>
    <dgm:cxn modelId="{3899DCF2-4A79-438E-AACC-83047EA03A79}" type="presParOf" srcId="{31A24D78-F09F-483B-B68D-760C3ACED2FE}" destId="{D5E23FC4-2687-4866-A785-03168114EDD4}" srcOrd="2" destOrd="0" presId="urn:microsoft.com/office/officeart/2018/5/layout/CenteredIconLabelDescriptionList"/>
    <dgm:cxn modelId="{6A90B3C6-A1C4-46C5-9A2B-470A7F7427ED}" type="presParOf" srcId="{31A24D78-F09F-483B-B68D-760C3ACED2FE}" destId="{AF89454C-4B57-4944-B1E5-F87030F3E905}" srcOrd="3" destOrd="0" presId="urn:microsoft.com/office/officeart/2018/5/layout/CenteredIconLabelDescriptionList"/>
    <dgm:cxn modelId="{545480E7-00B6-40F5-9DF0-CFA483D0944F}" type="presParOf" srcId="{31A24D78-F09F-483B-B68D-760C3ACED2FE}" destId="{10335668-8B71-44DB-8C71-88B3DAC16519}" srcOrd="4" destOrd="0" presId="urn:microsoft.com/office/officeart/2018/5/layout/CenteredIconLabelDescriptionList"/>
    <dgm:cxn modelId="{D521D119-C6AA-4B19-BE9A-D505793C9625}" type="presParOf" srcId="{50432076-1573-4690-9E84-8844E7BB0CB0}" destId="{61D7A601-0FFD-4503-B8C9-01E9F3CE53AF}" srcOrd="3" destOrd="0" presId="urn:microsoft.com/office/officeart/2018/5/layout/CenteredIconLabelDescriptionList"/>
    <dgm:cxn modelId="{CC63BEE7-BF6B-497B-9BCA-55348250DC56}" type="presParOf" srcId="{50432076-1573-4690-9E84-8844E7BB0CB0}" destId="{F59CB9C5-7C90-4D10-900C-529F077524C4}" srcOrd="4" destOrd="0" presId="urn:microsoft.com/office/officeart/2018/5/layout/CenteredIconLabelDescriptionList"/>
    <dgm:cxn modelId="{4789B8A1-6C7F-49C9-84E0-64B92D48E218}" type="presParOf" srcId="{F59CB9C5-7C90-4D10-900C-529F077524C4}" destId="{DAF12A8F-D254-418D-8031-B140E56396C9}" srcOrd="0" destOrd="0" presId="urn:microsoft.com/office/officeart/2018/5/layout/CenteredIconLabelDescriptionList"/>
    <dgm:cxn modelId="{046A80A3-E177-4441-9465-DDA636941D33}" type="presParOf" srcId="{F59CB9C5-7C90-4D10-900C-529F077524C4}" destId="{7699E9B2-6570-4D48-A987-F6B4D6DE0D88}" srcOrd="1" destOrd="0" presId="urn:microsoft.com/office/officeart/2018/5/layout/CenteredIconLabelDescriptionList"/>
    <dgm:cxn modelId="{4D5B1EAD-C5B9-4BE4-85F0-F922BF1B7D3F}" type="presParOf" srcId="{F59CB9C5-7C90-4D10-900C-529F077524C4}" destId="{81C78BCE-9287-4658-883F-7CC00C495ACF}" srcOrd="2" destOrd="0" presId="urn:microsoft.com/office/officeart/2018/5/layout/CenteredIconLabelDescriptionList"/>
    <dgm:cxn modelId="{0AB16400-CF26-46B9-9631-F6A196549BD9}" type="presParOf" srcId="{F59CB9C5-7C90-4D10-900C-529F077524C4}" destId="{13488212-F705-448A-975D-4BB9EA2F6051}" srcOrd="3" destOrd="0" presId="urn:microsoft.com/office/officeart/2018/5/layout/CenteredIconLabelDescriptionList"/>
    <dgm:cxn modelId="{79CC765A-54C3-4DF3-BEE2-5EAE2925566A}" type="presParOf" srcId="{F59CB9C5-7C90-4D10-900C-529F077524C4}" destId="{5F59E860-C7DF-4ED6-9111-7BE3B1F1CC16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BFD59-DB17-4FE2-A3E8-E6FD9D0D9523}">
      <dsp:nvSpPr>
        <dsp:cNvPr id="0" name=""/>
        <dsp:cNvSpPr/>
      </dsp:nvSpPr>
      <dsp:spPr>
        <a:xfrm>
          <a:off x="10231" y="1945434"/>
          <a:ext cx="1182121" cy="117219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/>
            <a:t>Idea</a:t>
          </a:r>
        </a:p>
      </dsp:txBody>
      <dsp:txXfrm>
        <a:off x="183349" y="2117098"/>
        <a:ext cx="835885" cy="828867"/>
      </dsp:txXfrm>
    </dsp:sp>
    <dsp:sp modelId="{D81A9D2F-7E41-4E16-81EC-992CD0224930}">
      <dsp:nvSpPr>
        <dsp:cNvPr id="0" name=""/>
        <dsp:cNvSpPr/>
      </dsp:nvSpPr>
      <dsp:spPr>
        <a:xfrm rot="19041445">
          <a:off x="1172160" y="2324930"/>
          <a:ext cx="4890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906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74500-C071-4220-86E4-EDDEF38F504C}">
      <dsp:nvSpPr>
        <dsp:cNvPr id="0" name=""/>
        <dsp:cNvSpPr/>
      </dsp:nvSpPr>
      <dsp:spPr>
        <a:xfrm rot="13358555">
          <a:off x="3122750" y="2324930"/>
          <a:ext cx="4890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906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62F8B-20A4-41EC-9D2B-4C85234F1BDC}">
      <dsp:nvSpPr>
        <dsp:cNvPr id="0" name=""/>
        <dsp:cNvSpPr/>
      </dsp:nvSpPr>
      <dsp:spPr>
        <a:xfrm>
          <a:off x="1596573" y="2159277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B02537-B0F7-49C9-A4E5-92711DC92294}">
      <dsp:nvSpPr>
        <dsp:cNvPr id="0" name=""/>
        <dsp:cNvSpPr/>
      </dsp:nvSpPr>
      <dsp:spPr>
        <a:xfrm>
          <a:off x="1771565" y="1787022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Find Business idea</a:t>
          </a:r>
          <a:endParaRPr lang="en-GB" sz="1200" kern="1200" noProof="0"/>
        </a:p>
      </dsp:txBody>
      <dsp:txXfrm>
        <a:off x="1771565" y="1787022"/>
        <a:ext cx="1240849" cy="744509"/>
      </dsp:txXfrm>
    </dsp:sp>
    <dsp:sp modelId="{80B37EE1-1A57-4DFC-ADB4-496097FFE4F0}">
      <dsp:nvSpPr>
        <dsp:cNvPr id="0" name=""/>
        <dsp:cNvSpPr/>
      </dsp:nvSpPr>
      <dsp:spPr>
        <a:xfrm>
          <a:off x="3012415" y="2159277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3D09B8-66F5-4472-86FA-4A72991E59AF}">
      <dsp:nvSpPr>
        <dsp:cNvPr id="0" name=""/>
        <dsp:cNvSpPr/>
      </dsp:nvSpPr>
      <dsp:spPr>
        <a:xfrm rot="2558555">
          <a:off x="1172160" y="2738134"/>
          <a:ext cx="4890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906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1EFCD-1E9F-45AD-A914-681E9A1468DF}">
      <dsp:nvSpPr>
        <dsp:cNvPr id="0" name=""/>
        <dsp:cNvSpPr/>
      </dsp:nvSpPr>
      <dsp:spPr>
        <a:xfrm rot="8241445">
          <a:off x="3122750" y="2738134"/>
          <a:ext cx="4890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906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A92B-A02C-4348-BFAB-2CACECEABB6B}">
      <dsp:nvSpPr>
        <dsp:cNvPr id="0" name=""/>
        <dsp:cNvSpPr/>
      </dsp:nvSpPr>
      <dsp:spPr>
        <a:xfrm>
          <a:off x="1596573" y="2903787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6C84E-855D-4920-BF98-7DF9F3F7D2DB}">
      <dsp:nvSpPr>
        <dsp:cNvPr id="0" name=""/>
        <dsp:cNvSpPr/>
      </dsp:nvSpPr>
      <dsp:spPr>
        <a:xfrm>
          <a:off x="1771565" y="2531532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Personal qualities</a:t>
          </a:r>
        </a:p>
      </dsp:txBody>
      <dsp:txXfrm>
        <a:off x="1771565" y="2531532"/>
        <a:ext cx="1240849" cy="744509"/>
      </dsp:txXfrm>
    </dsp:sp>
    <dsp:sp modelId="{E563A31E-BD94-42BB-A4A5-51BB13F053CD}">
      <dsp:nvSpPr>
        <dsp:cNvPr id="0" name=""/>
        <dsp:cNvSpPr/>
      </dsp:nvSpPr>
      <dsp:spPr>
        <a:xfrm>
          <a:off x="3012415" y="2903787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EC51F-ACDD-4C63-9B5F-5D20D3BA223B}">
      <dsp:nvSpPr>
        <dsp:cNvPr id="0" name=""/>
        <dsp:cNvSpPr/>
      </dsp:nvSpPr>
      <dsp:spPr>
        <a:xfrm>
          <a:off x="3591628" y="1945434"/>
          <a:ext cx="1182121" cy="117219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/>
            <a:t>Planning</a:t>
          </a:r>
        </a:p>
      </dsp:txBody>
      <dsp:txXfrm>
        <a:off x="3764746" y="2117098"/>
        <a:ext cx="835885" cy="828867"/>
      </dsp:txXfrm>
    </dsp:sp>
    <dsp:sp modelId="{25730EF0-F8C6-4613-86A2-09CE9AF4430D}">
      <dsp:nvSpPr>
        <dsp:cNvPr id="0" name=""/>
        <dsp:cNvSpPr/>
      </dsp:nvSpPr>
      <dsp:spPr>
        <a:xfrm rot="17353810">
          <a:off x="4130157" y="1245265"/>
          <a:ext cx="21845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845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9608A-47B4-4B4E-8CD4-2CBEB066C9D1}">
      <dsp:nvSpPr>
        <dsp:cNvPr id="0" name=""/>
        <dsp:cNvSpPr/>
      </dsp:nvSpPr>
      <dsp:spPr>
        <a:xfrm rot="15046190">
          <a:off x="6440503" y="1245265"/>
          <a:ext cx="21845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845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18698-0375-469A-92ED-50445AE96047}">
      <dsp:nvSpPr>
        <dsp:cNvPr id="0" name=""/>
        <dsp:cNvSpPr/>
      </dsp:nvSpPr>
      <dsp:spPr>
        <a:xfrm>
          <a:off x="5582190" y="213933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668FE-AEB3-423F-90AB-D7D428CBC058}">
      <dsp:nvSpPr>
        <dsp:cNvPr id="0" name=""/>
        <dsp:cNvSpPr/>
      </dsp:nvSpPr>
      <dsp:spPr>
        <a:xfrm>
          <a:off x="5757182" y="3242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Trade law </a:t>
          </a:r>
          <a:endParaRPr lang="en-GB" sz="1200" kern="1200" noProof="0"/>
        </a:p>
      </dsp:txBody>
      <dsp:txXfrm>
        <a:off x="5757182" y="3242"/>
        <a:ext cx="1240849" cy="421381"/>
      </dsp:txXfrm>
    </dsp:sp>
    <dsp:sp modelId="{448BE71E-51A1-4FEC-9335-5F235BC761CF}">
      <dsp:nvSpPr>
        <dsp:cNvPr id="0" name=""/>
        <dsp:cNvSpPr/>
      </dsp:nvSpPr>
      <dsp:spPr>
        <a:xfrm>
          <a:off x="6998032" y="213933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B7CE7-D78D-47DA-A04B-CF51D221DFA4}">
      <dsp:nvSpPr>
        <dsp:cNvPr id="0" name=""/>
        <dsp:cNvSpPr/>
      </dsp:nvSpPr>
      <dsp:spPr>
        <a:xfrm rot="17585442">
          <a:off x="4305127" y="1479131"/>
          <a:ext cx="1834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4613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D3DCE2-3E44-4C2E-BA99-8E68DDEF67DC}">
      <dsp:nvSpPr>
        <dsp:cNvPr id="0" name=""/>
        <dsp:cNvSpPr/>
      </dsp:nvSpPr>
      <dsp:spPr>
        <a:xfrm rot="14814558">
          <a:off x="6615474" y="1479131"/>
          <a:ext cx="1834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4613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877EB-B013-4C7B-A673-7D57BF65BDFA}">
      <dsp:nvSpPr>
        <dsp:cNvPr id="0" name=""/>
        <dsp:cNvSpPr/>
      </dsp:nvSpPr>
      <dsp:spPr>
        <a:xfrm>
          <a:off x="5582190" y="635315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A14016-14B9-41F0-AB49-BE1B3F3581C8}">
      <dsp:nvSpPr>
        <dsp:cNvPr id="0" name=""/>
        <dsp:cNvSpPr/>
      </dsp:nvSpPr>
      <dsp:spPr>
        <a:xfrm>
          <a:off x="5757182" y="424624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Selecting a legal form</a:t>
          </a:r>
          <a:endParaRPr lang="de-AT" sz="1200" kern="1200" noProof="0"/>
        </a:p>
      </dsp:txBody>
      <dsp:txXfrm>
        <a:off x="5757182" y="424624"/>
        <a:ext cx="1240849" cy="421381"/>
      </dsp:txXfrm>
    </dsp:sp>
    <dsp:sp modelId="{DD0F706A-0F20-4BAD-B22A-55682710A5C7}">
      <dsp:nvSpPr>
        <dsp:cNvPr id="0" name=""/>
        <dsp:cNvSpPr/>
      </dsp:nvSpPr>
      <dsp:spPr>
        <a:xfrm>
          <a:off x="6998032" y="635315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46172-F70F-4292-A139-5CBC42B04C46}">
      <dsp:nvSpPr>
        <dsp:cNvPr id="0" name=""/>
        <dsp:cNvSpPr/>
      </dsp:nvSpPr>
      <dsp:spPr>
        <a:xfrm rot="17923780">
          <a:off x="4473998" y="1712998"/>
          <a:ext cx="1496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6872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0B4F-6585-46B0-92DB-4F000F720F45}">
      <dsp:nvSpPr>
        <dsp:cNvPr id="0" name=""/>
        <dsp:cNvSpPr/>
      </dsp:nvSpPr>
      <dsp:spPr>
        <a:xfrm rot="14476220">
          <a:off x="6784344" y="1712998"/>
          <a:ext cx="1496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6872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6E606-024D-4DE3-96AA-6C9761BAFAED}">
      <dsp:nvSpPr>
        <dsp:cNvPr id="0" name=""/>
        <dsp:cNvSpPr/>
      </dsp:nvSpPr>
      <dsp:spPr>
        <a:xfrm>
          <a:off x="5582190" y="1056696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E8B933-22D8-42FC-8D4A-9AFF08B04BA7}">
      <dsp:nvSpPr>
        <dsp:cNvPr id="0" name=""/>
        <dsp:cNvSpPr/>
      </dsp:nvSpPr>
      <dsp:spPr>
        <a:xfrm>
          <a:off x="5757182" y="846006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Choosing a location</a:t>
          </a:r>
          <a:endParaRPr lang="de-AT" sz="1200" kern="1200" noProof="0"/>
        </a:p>
      </dsp:txBody>
      <dsp:txXfrm>
        <a:off x="5757182" y="846006"/>
        <a:ext cx="1240849" cy="421381"/>
      </dsp:txXfrm>
    </dsp:sp>
    <dsp:sp modelId="{C096155E-19D5-48AA-A61A-23D65D5823C4}">
      <dsp:nvSpPr>
        <dsp:cNvPr id="0" name=""/>
        <dsp:cNvSpPr/>
      </dsp:nvSpPr>
      <dsp:spPr>
        <a:xfrm>
          <a:off x="6998032" y="1056696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84991-5D95-4961-9369-123CFC08595D}">
      <dsp:nvSpPr>
        <dsp:cNvPr id="0" name=""/>
        <dsp:cNvSpPr/>
      </dsp:nvSpPr>
      <dsp:spPr>
        <a:xfrm rot="18450201">
          <a:off x="4631514" y="1946865"/>
          <a:ext cx="1181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818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FF20B-F1AF-4EDF-AE9F-F13094E7833E}">
      <dsp:nvSpPr>
        <dsp:cNvPr id="0" name=""/>
        <dsp:cNvSpPr/>
      </dsp:nvSpPr>
      <dsp:spPr>
        <a:xfrm rot="13949799">
          <a:off x="6941860" y="1946865"/>
          <a:ext cx="1181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818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99311-9A3A-49E4-99C3-606F2B1CB748}">
      <dsp:nvSpPr>
        <dsp:cNvPr id="0" name=""/>
        <dsp:cNvSpPr/>
      </dsp:nvSpPr>
      <dsp:spPr>
        <a:xfrm>
          <a:off x="5582190" y="1478078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308B4-667B-441C-857E-C757AEA793DE}">
      <dsp:nvSpPr>
        <dsp:cNvPr id="0" name=""/>
        <dsp:cNvSpPr/>
      </dsp:nvSpPr>
      <dsp:spPr>
        <a:xfrm>
          <a:off x="5757182" y="1267387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Business premises law</a:t>
          </a:r>
          <a:endParaRPr lang="de-AT" sz="1200" kern="1200" noProof="0"/>
        </a:p>
      </dsp:txBody>
      <dsp:txXfrm>
        <a:off x="5757182" y="1267387"/>
        <a:ext cx="1240849" cy="421381"/>
      </dsp:txXfrm>
    </dsp:sp>
    <dsp:sp modelId="{3F36238D-BD08-4E9B-80F9-8069085C7CAD}">
      <dsp:nvSpPr>
        <dsp:cNvPr id="0" name=""/>
        <dsp:cNvSpPr/>
      </dsp:nvSpPr>
      <dsp:spPr>
        <a:xfrm>
          <a:off x="6998032" y="1478078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78E365-8CFD-4108-BD0F-D7A89B0D0F2F}">
      <dsp:nvSpPr>
        <dsp:cNvPr id="0" name=""/>
        <dsp:cNvSpPr/>
      </dsp:nvSpPr>
      <dsp:spPr>
        <a:xfrm rot="19318816">
          <a:off x="4765773" y="2180732"/>
          <a:ext cx="9133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3320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59A4F-B8FF-4CF0-B99B-0393DF538FF9}">
      <dsp:nvSpPr>
        <dsp:cNvPr id="0" name=""/>
        <dsp:cNvSpPr/>
      </dsp:nvSpPr>
      <dsp:spPr>
        <a:xfrm rot="13081184">
          <a:off x="7076120" y="2180732"/>
          <a:ext cx="9133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3320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A4ED8-AFC1-41C8-A66A-98F1CA68830B}">
      <dsp:nvSpPr>
        <dsp:cNvPr id="0" name=""/>
        <dsp:cNvSpPr/>
      </dsp:nvSpPr>
      <dsp:spPr>
        <a:xfrm>
          <a:off x="5582190" y="1899460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D4DCD-8615-4062-8B2A-041377199E2F}">
      <dsp:nvSpPr>
        <dsp:cNvPr id="0" name=""/>
        <dsp:cNvSpPr/>
      </dsp:nvSpPr>
      <dsp:spPr>
        <a:xfrm>
          <a:off x="5757182" y="1688769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Marketing and competition</a:t>
          </a:r>
          <a:endParaRPr lang="de-AT" sz="1200" kern="1200" noProof="0"/>
        </a:p>
      </dsp:txBody>
      <dsp:txXfrm>
        <a:off x="5757182" y="1688769"/>
        <a:ext cx="1240849" cy="421381"/>
      </dsp:txXfrm>
    </dsp:sp>
    <dsp:sp modelId="{3C949AF2-2346-4958-BB82-5E0D87074E68}">
      <dsp:nvSpPr>
        <dsp:cNvPr id="0" name=""/>
        <dsp:cNvSpPr/>
      </dsp:nvSpPr>
      <dsp:spPr>
        <a:xfrm>
          <a:off x="6998032" y="1899460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2E1886-1859-4F73-A582-40C77FA0F32E}">
      <dsp:nvSpPr>
        <dsp:cNvPr id="0" name=""/>
        <dsp:cNvSpPr/>
      </dsp:nvSpPr>
      <dsp:spPr>
        <a:xfrm rot="20723572">
          <a:off x="4850661" y="2414599"/>
          <a:ext cx="7435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546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1D7EC5-CFAC-4A61-BD58-C808A6B66640}">
      <dsp:nvSpPr>
        <dsp:cNvPr id="0" name=""/>
        <dsp:cNvSpPr/>
      </dsp:nvSpPr>
      <dsp:spPr>
        <a:xfrm rot="11676428">
          <a:off x="7161007" y="2414599"/>
          <a:ext cx="7435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546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FEC3B0-1483-4735-8A1D-5372E720ABA6}">
      <dsp:nvSpPr>
        <dsp:cNvPr id="0" name=""/>
        <dsp:cNvSpPr/>
      </dsp:nvSpPr>
      <dsp:spPr>
        <a:xfrm>
          <a:off x="5582190" y="2320841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9149-554E-4D86-BD3F-3FEC7947A503}">
      <dsp:nvSpPr>
        <dsp:cNvPr id="0" name=""/>
        <dsp:cNvSpPr/>
      </dsp:nvSpPr>
      <dsp:spPr>
        <a:xfrm>
          <a:off x="5757182" y="2110150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Preparing a business plan</a:t>
          </a:r>
          <a:endParaRPr lang="de-AT" sz="1200" kern="1200" noProof="0"/>
        </a:p>
      </dsp:txBody>
      <dsp:txXfrm>
        <a:off x="5757182" y="2110150"/>
        <a:ext cx="1240849" cy="421381"/>
      </dsp:txXfrm>
    </dsp:sp>
    <dsp:sp modelId="{3D98A6D9-D8E1-4848-A9A3-6FB8BC531C91}">
      <dsp:nvSpPr>
        <dsp:cNvPr id="0" name=""/>
        <dsp:cNvSpPr/>
      </dsp:nvSpPr>
      <dsp:spPr>
        <a:xfrm>
          <a:off x="6998032" y="2320841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B4781-47D4-4C2F-A80A-B6D106DD2E13}">
      <dsp:nvSpPr>
        <dsp:cNvPr id="0" name=""/>
        <dsp:cNvSpPr/>
      </dsp:nvSpPr>
      <dsp:spPr>
        <a:xfrm rot="876428">
          <a:off x="4850661" y="2648465"/>
          <a:ext cx="7435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546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F15B2-E1E9-4A94-B597-6B153C006599}">
      <dsp:nvSpPr>
        <dsp:cNvPr id="0" name=""/>
        <dsp:cNvSpPr/>
      </dsp:nvSpPr>
      <dsp:spPr>
        <a:xfrm rot="9923572">
          <a:off x="7161007" y="2648465"/>
          <a:ext cx="7435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3546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D6FF4-D6A5-4EAD-84F2-9F33A75D37B4}">
      <dsp:nvSpPr>
        <dsp:cNvPr id="0" name=""/>
        <dsp:cNvSpPr/>
      </dsp:nvSpPr>
      <dsp:spPr>
        <a:xfrm>
          <a:off x="5582190" y="2742223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684711-F84F-4C35-B058-013B1616F98A}">
      <dsp:nvSpPr>
        <dsp:cNvPr id="0" name=""/>
        <dsp:cNvSpPr/>
      </dsp:nvSpPr>
      <dsp:spPr>
        <a:xfrm>
          <a:off x="5757182" y="2531532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Budget</a:t>
          </a:r>
        </a:p>
      </dsp:txBody>
      <dsp:txXfrm>
        <a:off x="5757182" y="2531532"/>
        <a:ext cx="1240849" cy="421381"/>
      </dsp:txXfrm>
    </dsp:sp>
    <dsp:sp modelId="{D95B2041-CC63-42E9-ADA1-03A6A4A5C34F}">
      <dsp:nvSpPr>
        <dsp:cNvPr id="0" name=""/>
        <dsp:cNvSpPr/>
      </dsp:nvSpPr>
      <dsp:spPr>
        <a:xfrm>
          <a:off x="6998032" y="2742223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C76F65-847B-4C56-9672-97615CD76D8A}">
      <dsp:nvSpPr>
        <dsp:cNvPr id="0" name=""/>
        <dsp:cNvSpPr/>
      </dsp:nvSpPr>
      <dsp:spPr>
        <a:xfrm rot="2281184">
          <a:off x="4765773" y="2882332"/>
          <a:ext cx="9133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3320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120E81-ADF6-4BE3-A835-FCE5890F9072}">
      <dsp:nvSpPr>
        <dsp:cNvPr id="0" name=""/>
        <dsp:cNvSpPr/>
      </dsp:nvSpPr>
      <dsp:spPr>
        <a:xfrm rot="8518816">
          <a:off x="7076120" y="2882332"/>
          <a:ext cx="9133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3320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D25D0-0602-4DB9-B34E-2F8F67FE4734}">
      <dsp:nvSpPr>
        <dsp:cNvPr id="0" name=""/>
        <dsp:cNvSpPr/>
      </dsp:nvSpPr>
      <dsp:spPr>
        <a:xfrm>
          <a:off x="5582190" y="3163604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AC277C-903D-4C29-A841-70D93A771C29}">
      <dsp:nvSpPr>
        <dsp:cNvPr id="0" name=""/>
        <dsp:cNvSpPr/>
      </dsp:nvSpPr>
      <dsp:spPr>
        <a:xfrm>
          <a:off x="5757182" y="2952914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Financing</a:t>
          </a:r>
        </a:p>
      </dsp:txBody>
      <dsp:txXfrm>
        <a:off x="5757182" y="2952914"/>
        <a:ext cx="1240849" cy="421381"/>
      </dsp:txXfrm>
    </dsp:sp>
    <dsp:sp modelId="{A864426C-509C-49BB-ACAB-E8A295C838FE}">
      <dsp:nvSpPr>
        <dsp:cNvPr id="0" name=""/>
        <dsp:cNvSpPr/>
      </dsp:nvSpPr>
      <dsp:spPr>
        <a:xfrm>
          <a:off x="6998032" y="3163604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41A6F4-8F40-4A7E-8025-B63AD4A67247}">
      <dsp:nvSpPr>
        <dsp:cNvPr id="0" name=""/>
        <dsp:cNvSpPr/>
      </dsp:nvSpPr>
      <dsp:spPr>
        <a:xfrm rot="3149799">
          <a:off x="4631514" y="3116199"/>
          <a:ext cx="1181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818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FB5B4-2F87-411E-B863-4E22B7190370}">
      <dsp:nvSpPr>
        <dsp:cNvPr id="0" name=""/>
        <dsp:cNvSpPr/>
      </dsp:nvSpPr>
      <dsp:spPr>
        <a:xfrm rot="7650201">
          <a:off x="6941860" y="3116199"/>
          <a:ext cx="1181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818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BFE234-AC17-40A8-A1BD-CDE1D8C60037}">
      <dsp:nvSpPr>
        <dsp:cNvPr id="0" name=""/>
        <dsp:cNvSpPr/>
      </dsp:nvSpPr>
      <dsp:spPr>
        <a:xfrm>
          <a:off x="5582190" y="3584986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8FC69-0004-400F-8F0F-6EDF7CCABC04}">
      <dsp:nvSpPr>
        <dsp:cNvPr id="0" name=""/>
        <dsp:cNvSpPr/>
      </dsp:nvSpPr>
      <dsp:spPr>
        <a:xfrm>
          <a:off x="5757182" y="3374295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Capital requirements</a:t>
          </a:r>
        </a:p>
      </dsp:txBody>
      <dsp:txXfrm>
        <a:off x="5757182" y="3374295"/>
        <a:ext cx="1240849" cy="421381"/>
      </dsp:txXfrm>
    </dsp:sp>
    <dsp:sp modelId="{AAFE8B3F-D655-4D29-96F0-1C62C7F986E7}">
      <dsp:nvSpPr>
        <dsp:cNvPr id="0" name=""/>
        <dsp:cNvSpPr/>
      </dsp:nvSpPr>
      <dsp:spPr>
        <a:xfrm>
          <a:off x="6998032" y="3584986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A6988E-6F07-40BB-ADA7-8E4E7E15BC1B}">
      <dsp:nvSpPr>
        <dsp:cNvPr id="0" name=""/>
        <dsp:cNvSpPr/>
      </dsp:nvSpPr>
      <dsp:spPr>
        <a:xfrm rot="3676220">
          <a:off x="4473998" y="3350066"/>
          <a:ext cx="1496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6872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42FBD-D931-450D-B26F-8044ABB76A1A}">
      <dsp:nvSpPr>
        <dsp:cNvPr id="0" name=""/>
        <dsp:cNvSpPr/>
      </dsp:nvSpPr>
      <dsp:spPr>
        <a:xfrm rot="7123780">
          <a:off x="6784344" y="3350066"/>
          <a:ext cx="1496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6872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7455E-F6B5-4900-9AB9-601D43178A5B}">
      <dsp:nvSpPr>
        <dsp:cNvPr id="0" name=""/>
        <dsp:cNvSpPr/>
      </dsp:nvSpPr>
      <dsp:spPr>
        <a:xfrm>
          <a:off x="5582190" y="4006368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E48A0F-24FA-4BE3-90DB-C92131E47D2D}">
      <dsp:nvSpPr>
        <dsp:cNvPr id="0" name=""/>
        <dsp:cNvSpPr/>
      </dsp:nvSpPr>
      <dsp:spPr>
        <a:xfrm>
          <a:off x="5757182" y="3795677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Subsidies</a:t>
          </a:r>
        </a:p>
      </dsp:txBody>
      <dsp:txXfrm>
        <a:off x="5757182" y="3795677"/>
        <a:ext cx="1240849" cy="421381"/>
      </dsp:txXfrm>
    </dsp:sp>
    <dsp:sp modelId="{11F807E0-23B5-4693-8484-774B39AA9D69}">
      <dsp:nvSpPr>
        <dsp:cNvPr id="0" name=""/>
        <dsp:cNvSpPr/>
      </dsp:nvSpPr>
      <dsp:spPr>
        <a:xfrm>
          <a:off x="6998032" y="4006368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28A9AC-8B08-4552-A694-6A4ACB404E2F}">
      <dsp:nvSpPr>
        <dsp:cNvPr id="0" name=""/>
        <dsp:cNvSpPr/>
      </dsp:nvSpPr>
      <dsp:spPr>
        <a:xfrm rot="4014558">
          <a:off x="4305127" y="3583933"/>
          <a:ext cx="1834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4613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D664B-2202-4B83-8514-CC0324A71191}">
      <dsp:nvSpPr>
        <dsp:cNvPr id="0" name=""/>
        <dsp:cNvSpPr/>
      </dsp:nvSpPr>
      <dsp:spPr>
        <a:xfrm rot="6785442">
          <a:off x="6615474" y="3583933"/>
          <a:ext cx="183461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4613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AF2924-C3DC-43D5-8D12-520BACE73883}">
      <dsp:nvSpPr>
        <dsp:cNvPr id="0" name=""/>
        <dsp:cNvSpPr/>
      </dsp:nvSpPr>
      <dsp:spPr>
        <a:xfrm>
          <a:off x="5582190" y="4427749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77694A-C96A-4D65-9039-9846AD7B036B}">
      <dsp:nvSpPr>
        <dsp:cNvPr id="0" name=""/>
        <dsp:cNvSpPr/>
      </dsp:nvSpPr>
      <dsp:spPr>
        <a:xfrm>
          <a:off x="5757182" y="4217058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Social insurance</a:t>
          </a:r>
        </a:p>
      </dsp:txBody>
      <dsp:txXfrm>
        <a:off x="5757182" y="4217058"/>
        <a:ext cx="1240849" cy="421381"/>
      </dsp:txXfrm>
    </dsp:sp>
    <dsp:sp modelId="{E737744C-F8CC-4C4A-A979-0A108E112A38}">
      <dsp:nvSpPr>
        <dsp:cNvPr id="0" name=""/>
        <dsp:cNvSpPr/>
      </dsp:nvSpPr>
      <dsp:spPr>
        <a:xfrm>
          <a:off x="6998032" y="4427749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44B4D-7757-4543-A323-6F00DB96D702}">
      <dsp:nvSpPr>
        <dsp:cNvPr id="0" name=""/>
        <dsp:cNvSpPr/>
      </dsp:nvSpPr>
      <dsp:spPr>
        <a:xfrm rot="4246190">
          <a:off x="4130157" y="3817799"/>
          <a:ext cx="21845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845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199FE-E16F-4EEB-A9ED-E7A36F022840}">
      <dsp:nvSpPr>
        <dsp:cNvPr id="0" name=""/>
        <dsp:cNvSpPr/>
      </dsp:nvSpPr>
      <dsp:spPr>
        <a:xfrm rot="6553810">
          <a:off x="6440503" y="3817799"/>
          <a:ext cx="21845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845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229E39-4B96-48BB-BAAA-D92BEFD4A7FB}">
      <dsp:nvSpPr>
        <dsp:cNvPr id="0" name=""/>
        <dsp:cNvSpPr/>
      </dsp:nvSpPr>
      <dsp:spPr>
        <a:xfrm>
          <a:off x="5582190" y="4849131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E2E38-6F9E-46B8-962F-C54665FDC5F6}">
      <dsp:nvSpPr>
        <dsp:cNvPr id="0" name=""/>
        <dsp:cNvSpPr/>
      </dsp:nvSpPr>
      <dsp:spPr>
        <a:xfrm>
          <a:off x="5757182" y="4638440"/>
          <a:ext cx="1240849" cy="4213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Taxes</a:t>
          </a:r>
        </a:p>
      </dsp:txBody>
      <dsp:txXfrm>
        <a:off x="5757182" y="4638440"/>
        <a:ext cx="1240849" cy="421381"/>
      </dsp:txXfrm>
    </dsp:sp>
    <dsp:sp modelId="{2AF91461-AFDA-4A43-AD9C-CC3F1A348F0F}">
      <dsp:nvSpPr>
        <dsp:cNvPr id="0" name=""/>
        <dsp:cNvSpPr/>
      </dsp:nvSpPr>
      <dsp:spPr>
        <a:xfrm>
          <a:off x="6998032" y="4849131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6D0EA-A1AF-4BE8-B6A8-3A2125830395}">
      <dsp:nvSpPr>
        <dsp:cNvPr id="0" name=""/>
        <dsp:cNvSpPr/>
      </dsp:nvSpPr>
      <dsp:spPr>
        <a:xfrm>
          <a:off x="7981465" y="1945434"/>
          <a:ext cx="1182121" cy="11721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/>
            <a:t>Starting</a:t>
          </a:r>
        </a:p>
      </dsp:txBody>
      <dsp:txXfrm>
        <a:off x="8154583" y="2117098"/>
        <a:ext cx="835885" cy="828867"/>
      </dsp:txXfrm>
    </dsp:sp>
    <dsp:sp modelId="{61388F3C-7EC8-45A6-9C73-5053281F88CB}">
      <dsp:nvSpPr>
        <dsp:cNvPr id="0" name=""/>
        <dsp:cNvSpPr/>
      </dsp:nvSpPr>
      <dsp:spPr>
        <a:xfrm rot="17909946">
          <a:off x="8858294" y="1705126"/>
          <a:ext cx="15079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079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F15FB-EF54-40A4-948A-AF307C0A8356}">
      <dsp:nvSpPr>
        <dsp:cNvPr id="0" name=""/>
        <dsp:cNvSpPr/>
      </dsp:nvSpPr>
      <dsp:spPr>
        <a:xfrm>
          <a:off x="9972028" y="1042512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B5A89A-AD2A-4A8D-802C-4BE5FFFADBDC}">
      <dsp:nvSpPr>
        <dsp:cNvPr id="0" name=""/>
        <dsp:cNvSpPr/>
      </dsp:nvSpPr>
      <dsp:spPr>
        <a:xfrm>
          <a:off x="10147020" y="670257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Trade registration</a:t>
          </a:r>
          <a:endParaRPr lang="en-GB" sz="1200" kern="1200" noProof="0"/>
        </a:p>
      </dsp:txBody>
      <dsp:txXfrm>
        <a:off x="10147020" y="670257"/>
        <a:ext cx="1240849" cy="744509"/>
      </dsp:txXfrm>
    </dsp:sp>
    <dsp:sp modelId="{3BCCDE6B-9BD9-467D-B8B2-072AB6671BA9}">
      <dsp:nvSpPr>
        <dsp:cNvPr id="0" name=""/>
        <dsp:cNvSpPr/>
      </dsp:nvSpPr>
      <dsp:spPr>
        <a:xfrm rot="19041445">
          <a:off x="9123202" y="2118329"/>
          <a:ext cx="9781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781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257F6-2E75-4757-B92E-41EF8A73A1DA}">
      <dsp:nvSpPr>
        <dsp:cNvPr id="0" name=""/>
        <dsp:cNvSpPr/>
      </dsp:nvSpPr>
      <dsp:spPr>
        <a:xfrm>
          <a:off x="9972028" y="1787022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CC2B7-1A75-4E90-B04D-FA2A509072D0}">
      <dsp:nvSpPr>
        <dsp:cNvPr id="0" name=""/>
        <dsp:cNvSpPr/>
      </dsp:nvSpPr>
      <dsp:spPr>
        <a:xfrm>
          <a:off x="10147020" y="1414767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Other authorities</a:t>
          </a:r>
        </a:p>
      </dsp:txBody>
      <dsp:txXfrm>
        <a:off x="10147020" y="1414767"/>
        <a:ext cx="1240849" cy="744509"/>
      </dsp:txXfrm>
    </dsp:sp>
    <dsp:sp modelId="{BFE49FA6-8B5B-42A4-A108-77FD4000E1D2}">
      <dsp:nvSpPr>
        <dsp:cNvPr id="0" name=""/>
        <dsp:cNvSpPr/>
      </dsp:nvSpPr>
      <dsp:spPr>
        <a:xfrm>
          <a:off x="9252515" y="2531532"/>
          <a:ext cx="7195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512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BF4C8A-C74A-4DDB-8BFC-85BB57A0D0BD}">
      <dsp:nvSpPr>
        <dsp:cNvPr id="0" name=""/>
        <dsp:cNvSpPr/>
      </dsp:nvSpPr>
      <dsp:spPr>
        <a:xfrm>
          <a:off x="9972028" y="2531532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86E2A6-9412-4F27-A2F6-735B601B31A7}">
      <dsp:nvSpPr>
        <dsp:cNvPr id="0" name=""/>
        <dsp:cNvSpPr/>
      </dsp:nvSpPr>
      <dsp:spPr>
        <a:xfrm>
          <a:off x="10147020" y="2159277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Startup costs</a:t>
          </a:r>
        </a:p>
      </dsp:txBody>
      <dsp:txXfrm>
        <a:off x="10147020" y="2159277"/>
        <a:ext cx="1240849" cy="744509"/>
      </dsp:txXfrm>
    </dsp:sp>
    <dsp:sp modelId="{E3A0F04A-B27F-4C4F-93B1-E859DCD94549}">
      <dsp:nvSpPr>
        <dsp:cNvPr id="0" name=""/>
        <dsp:cNvSpPr/>
      </dsp:nvSpPr>
      <dsp:spPr>
        <a:xfrm rot="2558555">
          <a:off x="9123202" y="2944735"/>
          <a:ext cx="9781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78139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432B9-5698-441B-B4D2-055CB92CFF76}">
      <dsp:nvSpPr>
        <dsp:cNvPr id="0" name=""/>
        <dsp:cNvSpPr/>
      </dsp:nvSpPr>
      <dsp:spPr>
        <a:xfrm>
          <a:off x="9972028" y="3276042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E4F3E-4813-4FCE-BE2A-D0FDF4E9C40E}">
      <dsp:nvSpPr>
        <dsp:cNvPr id="0" name=""/>
        <dsp:cNvSpPr/>
      </dsp:nvSpPr>
      <dsp:spPr>
        <a:xfrm>
          <a:off x="10147020" y="2903787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noProof="0"/>
            <a:t>Startup Service consultation</a:t>
          </a:r>
        </a:p>
      </dsp:txBody>
      <dsp:txXfrm>
        <a:off x="10147020" y="2903787"/>
        <a:ext cx="1240849" cy="744509"/>
      </dsp:txXfrm>
    </dsp:sp>
    <dsp:sp modelId="{44BEF4E9-C8BC-498A-821E-8847D141C11B}">
      <dsp:nvSpPr>
        <dsp:cNvPr id="0" name=""/>
        <dsp:cNvSpPr/>
      </dsp:nvSpPr>
      <dsp:spPr>
        <a:xfrm rot="3690054">
          <a:off x="8858294" y="3357938"/>
          <a:ext cx="15079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07954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EE10A-13ED-4258-9BAA-502C3B7FF977}">
      <dsp:nvSpPr>
        <dsp:cNvPr id="0" name=""/>
        <dsp:cNvSpPr/>
      </dsp:nvSpPr>
      <dsp:spPr>
        <a:xfrm>
          <a:off x="9972028" y="4020552"/>
          <a:ext cx="174991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60C2C-8082-41E3-A001-53625948024C}">
      <dsp:nvSpPr>
        <dsp:cNvPr id="0" name=""/>
        <dsp:cNvSpPr/>
      </dsp:nvSpPr>
      <dsp:spPr>
        <a:xfrm>
          <a:off x="10147020" y="3648297"/>
          <a:ext cx="1240849" cy="74450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/>
            <a:t>Overview of the steps to starting a business</a:t>
          </a:r>
          <a:endParaRPr lang="de-AT" sz="1200" kern="1200" noProof="0"/>
        </a:p>
      </dsp:txBody>
      <dsp:txXfrm>
        <a:off x="10147020" y="3648297"/>
        <a:ext cx="1240849" cy="7445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1CCD9-C785-4BF3-918A-6D608EC4C4D8}">
      <dsp:nvSpPr>
        <dsp:cNvPr id="0" name=""/>
        <dsp:cNvSpPr/>
      </dsp:nvSpPr>
      <dsp:spPr>
        <a:xfrm>
          <a:off x="1035563" y="663111"/>
          <a:ext cx="1114804" cy="1114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6B5EA3-DF52-4FB0-91FC-378041E4BD22}">
      <dsp:nvSpPr>
        <dsp:cNvPr id="0" name=""/>
        <dsp:cNvSpPr/>
      </dsp:nvSpPr>
      <dsp:spPr>
        <a:xfrm>
          <a:off x="387" y="1907996"/>
          <a:ext cx="3185156" cy="477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/>
            <a:t>Service business</a:t>
          </a:r>
          <a:endParaRPr lang="en-US" sz="2800" kern="1200"/>
        </a:p>
      </dsp:txBody>
      <dsp:txXfrm>
        <a:off x="387" y="1907996"/>
        <a:ext cx="3185156" cy="477773"/>
      </dsp:txXfrm>
    </dsp:sp>
    <dsp:sp modelId="{B6DF06C7-CDEA-44D9-9F24-BD756E27B8E2}">
      <dsp:nvSpPr>
        <dsp:cNvPr id="0" name=""/>
        <dsp:cNvSpPr/>
      </dsp:nvSpPr>
      <dsp:spPr>
        <a:xfrm>
          <a:off x="387" y="2446271"/>
          <a:ext cx="3185156" cy="124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Replace COGS with </a:t>
          </a:r>
          <a:r>
            <a:rPr lang="en-US" sz="1700" b="1" kern="1200"/>
            <a:t>delivery hours × hourly pay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track </a:t>
          </a:r>
          <a:r>
            <a:rPr lang="en-US" sz="1700" b="1" kern="1200"/>
            <a:t>utilization</a:t>
          </a:r>
          <a:r>
            <a:rPr lang="en-US" sz="1700" kern="1200"/>
            <a:t> instead of ticket size.</a:t>
          </a:r>
        </a:p>
      </dsp:txBody>
      <dsp:txXfrm>
        <a:off x="387" y="2446271"/>
        <a:ext cx="3185156" cy="1241954"/>
      </dsp:txXfrm>
    </dsp:sp>
    <dsp:sp modelId="{424FC0B3-CE9C-45CD-812D-21E5DC174A76}">
      <dsp:nvSpPr>
        <dsp:cNvPr id="0" name=""/>
        <dsp:cNvSpPr/>
      </dsp:nvSpPr>
      <dsp:spPr>
        <a:xfrm>
          <a:off x="4778121" y="663111"/>
          <a:ext cx="1114804" cy="1114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23FC4-2687-4866-A785-03168114EDD4}">
      <dsp:nvSpPr>
        <dsp:cNvPr id="0" name=""/>
        <dsp:cNvSpPr/>
      </dsp:nvSpPr>
      <dsp:spPr>
        <a:xfrm>
          <a:off x="3742945" y="1907996"/>
          <a:ext cx="3185156" cy="477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/>
            <a:t>E-commerce</a:t>
          </a:r>
          <a:endParaRPr lang="en-US" sz="2800" kern="1200"/>
        </a:p>
      </dsp:txBody>
      <dsp:txXfrm>
        <a:off x="3742945" y="1907996"/>
        <a:ext cx="3185156" cy="477773"/>
      </dsp:txXfrm>
    </dsp:sp>
    <dsp:sp modelId="{10335668-8B71-44DB-8C71-88B3DAC16519}">
      <dsp:nvSpPr>
        <dsp:cNvPr id="0" name=""/>
        <dsp:cNvSpPr/>
      </dsp:nvSpPr>
      <dsp:spPr>
        <a:xfrm>
          <a:off x="3742945" y="2446271"/>
          <a:ext cx="3185156" cy="124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Add </a:t>
          </a:r>
          <a:r>
            <a:rPr lang="en-US" sz="1700" b="1" kern="1200"/>
            <a:t>shipping &amp; returns</a:t>
          </a:r>
          <a:r>
            <a:rPr lang="en-US" sz="1700" kern="1200"/>
            <a:t> to variable costs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model </a:t>
          </a:r>
          <a:r>
            <a:rPr lang="en-US" sz="1700" b="1" kern="1200"/>
            <a:t>ad spend → traffic → conversion</a:t>
          </a:r>
          <a:r>
            <a:rPr lang="en-US" sz="1700" kern="1200"/>
            <a:t> explicitly.</a:t>
          </a:r>
        </a:p>
      </dsp:txBody>
      <dsp:txXfrm>
        <a:off x="3742945" y="2446271"/>
        <a:ext cx="3185156" cy="1241954"/>
      </dsp:txXfrm>
    </dsp:sp>
    <dsp:sp modelId="{DAF12A8F-D254-418D-8031-B140E56396C9}">
      <dsp:nvSpPr>
        <dsp:cNvPr id="0" name=""/>
        <dsp:cNvSpPr/>
      </dsp:nvSpPr>
      <dsp:spPr>
        <a:xfrm>
          <a:off x="8520680" y="663111"/>
          <a:ext cx="1114804" cy="11148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78BCE-9287-4658-883F-7CC00C495ACF}">
      <dsp:nvSpPr>
        <dsp:cNvPr id="0" name=""/>
        <dsp:cNvSpPr/>
      </dsp:nvSpPr>
      <dsp:spPr>
        <a:xfrm>
          <a:off x="7485504" y="1907996"/>
          <a:ext cx="3185156" cy="477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b="1" kern="1200"/>
            <a:t>Manufacturing</a:t>
          </a:r>
          <a:endParaRPr lang="en-US" sz="2800" kern="1200"/>
        </a:p>
      </dsp:txBody>
      <dsp:txXfrm>
        <a:off x="7485504" y="1907996"/>
        <a:ext cx="3185156" cy="477773"/>
      </dsp:txXfrm>
    </dsp:sp>
    <dsp:sp modelId="{5F59E860-C7DF-4ED6-9111-7BE3B1F1CC16}">
      <dsp:nvSpPr>
        <dsp:cNvPr id="0" name=""/>
        <dsp:cNvSpPr/>
      </dsp:nvSpPr>
      <dsp:spPr>
        <a:xfrm>
          <a:off x="7485504" y="2446271"/>
          <a:ext cx="3185156" cy="1241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Split variable costs into </a:t>
          </a:r>
          <a:r>
            <a:rPr lang="en-US" sz="1700" b="1" kern="1200"/>
            <a:t>materials + direct labor + machine time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add </a:t>
          </a:r>
          <a:r>
            <a:rPr lang="en-US" sz="1700" b="1" kern="1200"/>
            <a:t>WIP inventory</a:t>
          </a:r>
          <a:r>
            <a:rPr lang="en-US" sz="1700" kern="1200"/>
            <a:t> to working capital.</a:t>
          </a:r>
        </a:p>
      </dsp:txBody>
      <dsp:txXfrm>
        <a:off x="7485504" y="2446271"/>
        <a:ext cx="3185156" cy="1241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3F4DBF8D-579E-4443-AE62-138EA7C4B7F9}" type="datetimeyyyy">
              <a:rPr lang="de-DE" smtClean="0"/>
              <a:t>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420BD0AB-C59E-4A46-83D3-F07787446B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de-DE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A86D4-4109-449A-3F36-81CFFC07A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CC1C670-E2F1-7EFC-3C98-F2ADB56CD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199A02B-8C15-DAE8-C934-984B5C30C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762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E4A3F-3F2B-EB75-E3D7-17DAE7DEF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AFE2866-04D1-4E0C-2520-86380FCCA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863893-D56C-6095-51AD-7D992E040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6782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Describe your products and services in detail, their strengths and weaknesses, stage of development (e.g. prototype), customer benefits, potential USPs and the main competing offers.</a:t>
            </a:r>
          </a:p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CB797-7245-1C9C-367C-9934C8E1C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3C488C9-6104-2CE0-B508-A9C03AFDE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A08E175-AF88-40E0-DD8B-745FF0CFA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986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2EF5B-8177-5C13-1728-5AE49506E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8021B2F-4A50-B98C-8BD0-9453D0C8D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4748081-51D0-927A-61E5-F98555ED5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252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7F0AA-775B-BDD6-A7F2-4EAC4DE3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60B780-85FC-7D6A-975B-BCE3741E9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06B15A1-0489-888A-0FE1-7AF61CB8E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407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D9A7A-07D3-6E0A-C9A9-C201F7B05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4360F45-CC20-6241-EA72-ECD3D8E22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CEEE9E1-4FBE-2B49-BBDB-90AE2D2D9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533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Present the data from your market and competitor research, such as: what is your market and how large is it? What are the indicators as far as market trends and developments? Which target group are you addressing?</a:t>
            </a:r>
          </a:p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F6815-72D2-6C3E-7D05-92F171EA6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D7FD37D-A9FB-A715-A8A7-D50533796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C58D80-9EB2-3D9D-CAE9-E49CE0919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719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E731F-BA18-7A71-A738-798447E4E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B4CDA79-9A70-7700-DFFE-057C7F727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89201D-FAF3-BC10-4FF5-4F76DCFAF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336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B871E-F87A-6D88-EAF3-9442E8D4A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0CEC05-275E-6A1F-C5AA-39CC0A201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098FA9C-705A-246E-16AF-206A8F9CF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813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Marketing and sales Describe the steps you are planning to take to implement your business concept. </a:t>
            </a:r>
            <a:r>
              <a:rPr lang="de-AT"/>
              <a:t>Off</a:t>
            </a:r>
            <a:r>
              <a:rPr lang="en-US"/>
              <a:t>er: which products, services and consultations will you offer and to whom? Prices: what will your prices and payment conditions be? Communication: which advertising and PR measures are you planning and for which channels? Distribution: how will you be selling: directly, in a </a:t>
            </a:r>
            <a:r>
              <a:rPr lang="en-US" err="1"/>
              <a:t>speciality</a:t>
            </a:r>
            <a:r>
              <a:rPr lang="en-US"/>
              <a:t> shop, online, etc.?</a:t>
            </a:r>
            <a:endParaRPr lang="ru-RU"/>
          </a:p>
          <a:p>
            <a:r>
              <a:rPr lang="de-AT" b="1"/>
              <a:t>Marketing Mix 4P/7P</a:t>
            </a:r>
            <a:r>
              <a:rPr lang="de-AT"/>
              <a:t> (</a:t>
            </a:r>
            <a:r>
              <a:rPr lang="de-AT" err="1"/>
              <a:t>Product</a:t>
            </a:r>
            <a:r>
              <a:rPr lang="de-AT"/>
              <a:t>, Price, Place, Promotion + People, </a:t>
            </a:r>
            <a:r>
              <a:rPr lang="de-AT" err="1"/>
              <a:t>Process</a:t>
            </a:r>
            <a:r>
              <a:rPr lang="de-AT"/>
              <a:t>, </a:t>
            </a:r>
            <a:r>
              <a:rPr lang="de-AT" err="1"/>
              <a:t>Physical</a:t>
            </a:r>
            <a:r>
              <a:rPr lang="de-AT"/>
              <a:t/>
            </a:r>
            <a:r>
              <a:rPr lang="de-AT" err="1"/>
              <a:t>evidence</a:t>
            </a:r>
            <a:r>
              <a:rPr lang="de-AT"/>
              <a:t>).</a:t>
            </a:r>
          </a:p>
          <a:p>
            <a:r>
              <a:rPr lang="de-AT" b="1"/>
              <a:t>Customer Journey </a:t>
            </a:r>
            <a:r>
              <a:rPr lang="de-AT" b="1" err="1"/>
              <a:t>Map</a:t>
            </a:r>
            <a:r>
              <a:rPr lang="de-AT"/>
              <a:t> — </a:t>
            </a:r>
            <a:r>
              <a:rPr lang="ru-RU"/>
              <a:t>путь клиента от осведомлённости до покупки.</a:t>
            </a:r>
          </a:p>
          <a:p>
            <a:r>
              <a:rPr lang="de-AT" b="1"/>
              <a:t>CRM-</a:t>
            </a:r>
            <a:r>
              <a:rPr lang="ru-RU" b="1"/>
              <a:t>системы</a:t>
            </a:r>
            <a:r>
              <a:rPr lang="ru-RU"/>
              <a:t> (</a:t>
            </a:r>
            <a:r>
              <a:rPr lang="de-AT" err="1"/>
              <a:t>HubSpot</a:t>
            </a:r>
            <a:r>
              <a:rPr lang="de-AT"/>
              <a:t>, </a:t>
            </a:r>
            <a:r>
              <a:rPr lang="de-AT" err="1"/>
              <a:t>Pipedrive</a:t>
            </a:r>
            <a:r>
              <a:rPr lang="de-AT"/>
              <a:t>, Salesforce) — </a:t>
            </a:r>
            <a:r>
              <a:rPr lang="ru-RU"/>
              <a:t>управление продажами.</a:t>
            </a:r>
          </a:p>
          <a:p>
            <a:r>
              <a:rPr lang="de-AT" b="1"/>
              <a:t>Google Market Finder</a:t>
            </a:r>
            <a:r>
              <a:rPr lang="de-AT"/>
              <a:t> — </a:t>
            </a:r>
            <a:r>
              <a:rPr lang="ru-RU"/>
              <a:t>для выхода на рынки ЕС.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D1618-D877-60B4-9DAF-B6BEB3EF3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B201777-6F05-7FEF-3A03-62D4189CA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D40F643-2A9C-6CE0-5D3C-996D14264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099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87089-240C-0BE4-21B3-4979DE3F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A45F99-EB10-45B4-D968-A7C348132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ED0EA06-759C-0039-ECCC-2D1A9B3A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260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D10A-1970-18ED-BFC8-7FCDE7EA1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40D7A5E-CB97-5ED1-A042-264A032F6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334522F-9FC2-A6F7-5A36-72EBE3AF6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165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bildung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ihand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  <p:sp>
          <p:nvSpPr>
            <p:cNvPr id="8" name="Freihand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ihand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  <p:sp>
          <p:nvSpPr>
            <p:cNvPr id="11" name="Freihand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</p:grpSp>
      <p:sp>
        <p:nvSpPr>
          <p:cNvPr id="14" name="Bild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de-DE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de-DE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de-DE" sz="1800"/>
            </a:lvl3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algn="ctr" rtl="0"/>
            <a:endParaRPr lang="de-DE" sz="45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sz="1600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ihandform: Form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lvl="0" rtl="0"/>
              <a:endParaRPr lang="de-DE"/>
            </a:p>
          </p:txBody>
        </p:sp>
        <p:sp>
          <p:nvSpPr>
            <p:cNvPr id="15" name="Freihandform: Form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lvl="0" rtl="0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6" name="Bild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de-DE" sz="3600" b="1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de-DE" sz="1800"/>
            </a:lvl1pPr>
          </a:lstStyle>
          <a:p>
            <a:pPr lvl="0" rtl="0"/>
            <a:r>
              <a:rPr lang="de-DE"/>
              <a:t>Klicken, um Bild hinzuzufügen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algn="ctr" rtl="0"/>
            <a:endParaRPr lang="de-DE" sz="45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sz="1600"/>
          </a:p>
        </p:txBody>
      </p:sp>
      <p:sp>
        <p:nvSpPr>
          <p:cNvPr id="36" name="Freihand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33" name="Freihand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de-DE"/>
            </a:defPPr>
          </a:lstStyle>
          <a:p>
            <a:pPr lvl="0" algn="ctr" rtl="0"/>
            <a:endParaRPr lang="de-D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Klicken Sie, um Text hinzuzufügen.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de-DE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de-DE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de-DE" sz="2400"/>
            </a:lvl3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</p:txBody>
      </p:sp>
      <p:sp>
        <p:nvSpPr>
          <p:cNvPr id="52" name="Bildplatzhalt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de-DE" sz="1800"/>
            </a:lvl1pPr>
          </a:lstStyle>
          <a:p>
            <a:pPr lvl="0" rtl="0"/>
            <a:r>
              <a:rPr lang="de-DE"/>
              <a:t>Klicken, um Bild hinzuzufügen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ild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53" name="Freihandform: Form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9" name="Freihand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31" name="Freihand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33" name="Bild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de-DE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de-DE" sz="1800"/>
            </a:lvl1pPr>
            <a:lvl2pPr>
              <a:spcBef>
                <a:spcPts val="1000"/>
              </a:spcBef>
              <a:defRPr lang="de-DE" sz="1800"/>
            </a:lvl2pPr>
            <a:lvl3pPr>
              <a:spcBef>
                <a:spcPts val="1000"/>
              </a:spcBef>
              <a:defRPr lang="de-DE" sz="1800"/>
            </a:lvl3pPr>
            <a:lvl4pPr>
              <a:spcBef>
                <a:spcPts val="1000"/>
              </a:spcBef>
              <a:defRPr lang="de-DE" sz="1800"/>
            </a:lvl4pPr>
            <a:lvl5pPr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8" name="Foliennummernplatzhalt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1" name="Abbildung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pic>
        <p:nvPicPr>
          <p:cNvPr id="13" name="Bild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ihandform: Form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17" name="Bild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pic>
        <p:nvPicPr>
          <p:cNvPr id="19" name="Bild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Foliennummernplatzhalt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de-DE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de-DE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de-DE" sz="2400"/>
            </a:lvl3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ihand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Freihand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Freihand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9" name="Foliennummernplatzhalt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de-DE" sz="1800"/>
            </a:lvl1pPr>
            <a:lvl2pPr marL="283464" indent="-283464">
              <a:spcBef>
                <a:spcPts val="1000"/>
              </a:spcBef>
              <a:defRPr lang="de-DE" sz="1800"/>
            </a:lvl2pPr>
            <a:lvl3pPr marL="283464" indent="-283464">
              <a:spcBef>
                <a:spcPts val="1000"/>
              </a:spcBef>
              <a:defRPr lang="de-DE" sz="1800"/>
            </a:lvl3pPr>
            <a:lvl4pPr marL="283464" indent="-283464">
              <a:spcBef>
                <a:spcPts val="1000"/>
              </a:spcBef>
              <a:defRPr lang="de-DE" sz="1800"/>
            </a:lvl4pPr>
            <a:lvl5pPr marL="283464" indent="-283464"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25" name="Inhaltsplatzhalt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de-DE" sz="1800"/>
            </a:lvl1pPr>
            <a:lvl2pPr marL="283464" indent="-283464">
              <a:spcBef>
                <a:spcPts val="1000"/>
              </a:spcBef>
              <a:defRPr lang="de-DE" sz="1800"/>
            </a:lvl2pPr>
            <a:lvl3pPr marL="283464" indent="-283464">
              <a:spcBef>
                <a:spcPts val="1000"/>
              </a:spcBef>
              <a:defRPr lang="de-DE" sz="1800"/>
            </a:lvl3pPr>
            <a:lvl4pPr marL="283464" indent="-283464">
              <a:spcBef>
                <a:spcPts val="1000"/>
              </a:spcBef>
              <a:defRPr lang="de-DE" sz="1800"/>
            </a:lvl4pPr>
            <a:lvl5pPr marL="283464" indent="-283464"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algn="ctr" rtl="0"/>
            <a:endParaRPr lang="de-DE" sz="45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sz="16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de-DE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de-DE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de-DE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de-DE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de-DE" sz="1800"/>
            </a:lvl4pPr>
            <a:lvl5pPr indent="-283464"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de-DE" sz="1800"/>
            </a:lvl1pPr>
            <a:lvl2pPr indent="-283464">
              <a:spcBef>
                <a:spcPts val="1000"/>
              </a:spcBef>
              <a:defRPr lang="de-DE" sz="1800"/>
            </a:lvl2pPr>
            <a:lvl3pPr indent="-283464">
              <a:spcBef>
                <a:spcPts val="1000"/>
              </a:spcBef>
              <a:defRPr lang="de-DE" sz="1800"/>
            </a:lvl3pPr>
            <a:lvl4pPr indent="-283464">
              <a:spcBef>
                <a:spcPts val="1000"/>
              </a:spcBef>
              <a:defRPr lang="de-DE" sz="1800"/>
            </a:lvl4pPr>
            <a:lvl5pPr indent="-283464"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de-DE" sz="1800"/>
            </a:lvl1pPr>
          </a:lstStyle>
          <a:p>
            <a:pPr lvl="0" rtl="0"/>
            <a:r>
              <a:rPr lang="de-DE"/>
              <a:t>Klicken, um Bild hinzuzufügen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ihandform: Form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lvl="0" rtl="0"/>
              <a:endParaRPr lang="de-DE"/>
            </a:p>
          </p:txBody>
        </p:sp>
        <p:sp>
          <p:nvSpPr>
            <p:cNvPr id="21" name="Freihandform: Form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lvl="0" rtl="0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2" name="Freihandform: Form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</a:lstStyle>
            <a:p>
              <a:pPr lvl="0" rtl="0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Bild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DE"/>
              </a:defPPr>
            </a:lstStyle>
            <a:p>
              <a:pPr rtl="0"/>
              <a:endParaRPr lang="de-DE"/>
            </a:p>
          </p:txBody>
        </p:sp>
      </p:grpSp>
      <p:sp>
        <p:nvSpPr>
          <p:cNvPr id="44" name="Foliennummernplatzhalt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6" name="Bild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pic>
        <p:nvPicPr>
          <p:cNvPr id="21" name="Bild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ihand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 b="1"/>
            </a:lvl1pPr>
          </a:lstStyle>
          <a:p>
            <a:pPr rtl="0"/>
            <a:endParaRPr lang="de-DE"/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de-DE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de-DE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de-DE" sz="2400"/>
            </a:lvl3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de-DE" sz="1800"/>
            </a:lvl1pPr>
          </a:lstStyle>
          <a:p>
            <a:pPr rtl="0"/>
            <a:endParaRPr lang="de-DE"/>
          </a:p>
        </p:txBody>
      </p:sp>
      <p:sp>
        <p:nvSpPr>
          <p:cNvPr id="20" name="Foliennummernplatzhalt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/>
          </a:p>
        </p:txBody>
      </p:sp>
      <p:sp>
        <p:nvSpPr>
          <p:cNvPr id="10" name="Freihand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30" name="Bild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de-DE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4" name="Textplatzhalt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de-DE" sz="1800"/>
            </a:lvl1pPr>
          </a:lstStyle>
          <a:p>
            <a:pPr rtl="0"/>
            <a:r>
              <a:rPr lang="de-DE"/>
              <a:t>Untertitel durch Klicken hinzufügen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de-DE" sz="1800"/>
            </a:lvl1pPr>
            <a:lvl2pPr>
              <a:defRPr lang="de-DE" sz="1800"/>
            </a:lvl2pPr>
            <a:lvl3pPr>
              <a:defRPr lang="de-DE" sz="1800"/>
            </a:lvl3pPr>
            <a:lvl4pPr>
              <a:defRPr lang="de-DE" sz="1800"/>
            </a:lvl4pPr>
            <a:lvl5pPr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20" name="Foliennummernplatzhalt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de-DE" sz="3600" b="1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49" name="Freihand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sp>
        <p:nvSpPr>
          <p:cNvPr id="16" name="Inhaltsplatzhalt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de-DE" sz="1800"/>
            </a:lvl1pPr>
            <a:lvl2pPr>
              <a:spcBef>
                <a:spcPts val="1000"/>
              </a:spcBef>
              <a:defRPr lang="de-DE" sz="1800"/>
            </a:lvl2pPr>
            <a:lvl3pPr>
              <a:spcBef>
                <a:spcPts val="1000"/>
              </a:spcBef>
              <a:defRPr lang="de-DE" sz="1800"/>
            </a:lvl3pPr>
            <a:lvl4pPr>
              <a:spcBef>
                <a:spcPts val="1000"/>
              </a:spcBef>
              <a:defRPr lang="de-DE" sz="1800"/>
            </a:lvl4pPr>
            <a:lvl5pPr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8" name="Inhaltsplatzhalt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de-DE" sz="1800"/>
            </a:lvl1pPr>
            <a:lvl2pPr>
              <a:spcBef>
                <a:spcPts val="1000"/>
              </a:spcBef>
              <a:defRPr lang="de-DE" sz="1800"/>
            </a:lvl2pPr>
            <a:lvl3pPr>
              <a:spcBef>
                <a:spcPts val="1000"/>
              </a:spcBef>
              <a:defRPr lang="de-DE" sz="1800"/>
            </a:lvl3pPr>
            <a:lvl4pPr>
              <a:spcBef>
                <a:spcPts val="1000"/>
              </a:spcBef>
              <a:defRPr lang="de-DE" sz="1800"/>
            </a:lvl4pPr>
            <a:lvl5pPr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27" name="Foliennummernplatzhalt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pic>
        <p:nvPicPr>
          <p:cNvPr id="43" name="Grafik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Bild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de-DE"/>
            </a:defPPr>
          </a:lstStyle>
          <a:p>
            <a:pPr algn="ctr" rtl="0"/>
            <a:endParaRPr lang="de-DE" sz="45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sz="16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de-DE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4" name="Inhaltsplatzhalt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de-DE" sz="1800"/>
            </a:lvl1pPr>
            <a:lvl2pPr>
              <a:spcBef>
                <a:spcPts val="1000"/>
              </a:spcBef>
              <a:defRPr lang="de-DE" sz="1800"/>
            </a:lvl2pPr>
            <a:lvl3pPr>
              <a:spcBef>
                <a:spcPts val="1000"/>
              </a:spcBef>
              <a:defRPr lang="de-DE" sz="1800"/>
            </a:lvl3pPr>
            <a:lvl4pPr>
              <a:spcBef>
                <a:spcPts val="1000"/>
              </a:spcBef>
              <a:defRPr lang="de-DE" sz="1800"/>
            </a:lvl4pPr>
            <a:lvl5pPr>
              <a:spcBef>
                <a:spcPts val="1000"/>
              </a:spcBef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6" name="Foliennummernplatzhalt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de-DE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bemerku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de-DE"/>
            </a:defPPr>
          </a:lstStyle>
          <a:p>
            <a:pPr rtl="0"/>
            <a:endParaRPr lang="de-DE"/>
          </a:p>
        </p:txBody>
      </p:sp>
      <p:pic>
        <p:nvPicPr>
          <p:cNvPr id="9" name="Bild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de-DE" sz="36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de-DE" sz="2400"/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de-DE"/>
            </a:def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>
                <a:latin typeface="+mn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>
                <a:latin typeface="+mn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de-DE" sz="32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>
                <a:latin typeface="+mn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de-DE" sz="1600"/>
            </a:lvl1pPr>
            <a:lvl2pPr marL="457200" indent="0">
              <a:buNone/>
              <a:defRPr lang="de-DE" sz="1400"/>
            </a:lvl2pPr>
            <a:lvl3pPr marL="914400" indent="0">
              <a:buNone/>
              <a:defRPr lang="de-DE" sz="1200"/>
            </a:lvl3pPr>
            <a:lvl4pPr marL="1371600" indent="0">
              <a:buNone/>
              <a:defRPr lang="de-DE" sz="1000"/>
            </a:lvl4pPr>
            <a:lvl5pPr marL="1828800" indent="0">
              <a:buNone/>
              <a:defRPr lang="de-DE" sz="1000"/>
            </a:lvl5pPr>
            <a:lvl6pPr marL="2286000" indent="0">
              <a:buNone/>
              <a:defRPr lang="de-DE" sz="1000"/>
            </a:lvl6pPr>
            <a:lvl7pPr marL="2743200" indent="0">
              <a:buNone/>
              <a:defRPr lang="de-DE" sz="1000"/>
            </a:lvl7pPr>
            <a:lvl8pPr marL="3200400" indent="0">
              <a:buNone/>
              <a:defRPr lang="de-DE" sz="1000"/>
            </a:lvl8pPr>
            <a:lvl9pPr marL="3657600" indent="0">
              <a:buNone/>
              <a:defRPr lang="de-DE" sz="1000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de-DE" sz="3200"/>
            </a:lvl1pPr>
            <a:lvl2pPr>
              <a:defRPr lang="de-DE" sz="2800"/>
            </a:lvl2pPr>
            <a:lvl3pPr>
              <a:defRPr lang="de-DE" sz="2400"/>
            </a:lvl3pPr>
            <a:lvl4pPr>
              <a:defRPr lang="de-DE" sz="2000"/>
            </a:lvl4pPr>
            <a:lvl5pPr>
              <a:defRPr lang="de-DE" sz="2000"/>
            </a:lvl5pPr>
            <a:lvl6pPr>
              <a:defRPr lang="de-DE" sz="2000"/>
            </a:lvl6pPr>
            <a:lvl7pPr>
              <a:defRPr lang="de-DE" sz="2000"/>
            </a:lvl7pPr>
            <a:lvl8pPr>
              <a:defRPr lang="de-DE" sz="2000"/>
            </a:lvl8pPr>
            <a:lvl9pPr>
              <a:defRPr lang="de-DE" sz="2000"/>
            </a:lvl9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</a:lstStyle>
          <a:p>
            <a:pPr lvl="0" rtl="0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de-DE" sz="320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>
                <a:latin typeface="+mn-lt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de-DE" sz="1600"/>
            </a:lvl1pPr>
            <a:lvl2pPr marL="457200" indent="0">
              <a:buNone/>
              <a:defRPr lang="de-DE" sz="1400"/>
            </a:lvl2pPr>
            <a:lvl3pPr marL="914400" indent="0">
              <a:buNone/>
              <a:defRPr lang="de-DE" sz="1200"/>
            </a:lvl3pPr>
            <a:lvl4pPr marL="1371600" indent="0">
              <a:buNone/>
              <a:defRPr lang="de-DE" sz="1000"/>
            </a:lvl4pPr>
            <a:lvl5pPr marL="1828800" indent="0">
              <a:buNone/>
              <a:defRPr lang="de-DE" sz="1000"/>
            </a:lvl5pPr>
            <a:lvl6pPr marL="2286000" indent="0">
              <a:buNone/>
              <a:defRPr lang="de-DE" sz="1000"/>
            </a:lvl6pPr>
            <a:lvl7pPr marL="2743200" indent="0">
              <a:buNone/>
              <a:defRPr lang="de-DE" sz="1000"/>
            </a:lvl7pPr>
            <a:lvl8pPr marL="3200400" indent="0">
              <a:buNone/>
              <a:defRPr lang="de-DE" sz="1000"/>
            </a:lvl8pPr>
            <a:lvl9pPr marL="3657600" indent="0">
              <a:buNone/>
              <a:defRPr lang="de-DE" sz="1000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de-DE" sz="2800"/>
            </a:lvl1pPr>
            <a:lvl2pPr marL="457200" indent="0">
              <a:buNone/>
              <a:defRPr lang="de-DE" sz="2800"/>
            </a:lvl2pPr>
            <a:lvl3pPr marL="914400" indent="0">
              <a:buNone/>
              <a:defRPr lang="de-DE" sz="2400"/>
            </a:lvl3pPr>
            <a:lvl4pPr marL="1371600" indent="0">
              <a:buNone/>
              <a:defRPr lang="de-DE" sz="2000"/>
            </a:lvl4pPr>
            <a:lvl5pPr marL="1828800" indent="0">
              <a:buNone/>
              <a:defRPr lang="de-DE" sz="2000"/>
            </a:lvl5pPr>
            <a:lvl6pPr marL="2286000" indent="0">
              <a:buNone/>
              <a:defRPr lang="de-DE" sz="2000"/>
            </a:lvl6pPr>
            <a:lvl7pPr marL="2743200" indent="0">
              <a:buNone/>
              <a:defRPr lang="de-DE" sz="2000"/>
            </a:lvl7pPr>
            <a:lvl8pPr marL="3200400" indent="0">
              <a:buNone/>
              <a:defRPr lang="de-DE" sz="2000"/>
            </a:lvl8pPr>
            <a:lvl9pPr marL="3657600" indent="0">
              <a:buNone/>
              <a:defRPr lang="de-DE" sz="2000"/>
            </a:lvl9pPr>
          </a:lstStyle>
          <a:p>
            <a:pPr rtl="0"/>
            <a:r>
              <a:rPr lang="de-DE"/>
              <a:t>Klicken, um Bild hinzuzufügen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4DAA4-AF91-4063-B0B1-238A8D5A0340}" type="datetimeFigureOut">
              <a:rPr lang="de-AT" smtClean="0"/>
              <a:t>17.09.2025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ECE40-29AE-4A99-BD77-03EC235CB9B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9744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7" name="Foliennummernplatzhalt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de-DE" noProof="0" smtClean="0"/>
              <a:t>‹Nr.›</a:t>
            </a:fld>
            <a:endParaRPr lang="de-DE" noProof="0"/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00613" y="1233488"/>
            <a:ext cx="699135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de-DE" noProof="0"/>
              <a:t>Klicken Sie, um ein Diagramm hinzuzufügen.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100" y="1450975"/>
            <a:ext cx="4065588" cy="45529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4934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de-DE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de-DE" smtClean="0"/>
              <a:pPr rtl="0"/>
              <a:t>‹Nr.›</a:t>
            </a:fld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  <p:sldLayoutId id="2147483693" r:id="rId18"/>
    <p:sldLayoutId id="2147483694" r:id="rId19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de-DE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de-DE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de-DE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de-DE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de-DE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de-DE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ko.at/oe/gruendung/quick-guide-for-business-startups.pdf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https://www.wko.at/stmk/gruendung/guide-to-starting-a-business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business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youreurope/business/product-requirements/labels-markings/ce-marking/index_en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ommission.europa.eu/law/law-topic/data-protection/legal-framework-eu-data-protection_en" TargetMode="External"/><Relationship Id="rId4" Type="http://schemas.openxmlformats.org/officeDocument/2006/relationships/hyperlink" Target="https://commission.europa.eu/energy-climate-change-environment/standards-tools-and-labels/products-labelling-rules-and-requirements_e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ipo.europa.eu/e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ikis.ec.europa.eu/spaces/ExactExternalWiki/pages/50109063/SWOT+Analysis" TargetMode="External"/><Relationship Id="rId4" Type="http://schemas.openxmlformats.org/officeDocument/2006/relationships/hyperlink" Target="https://www.blueoceanstrategy.com/what-is-blue-ocean-strategy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ommission.europa.eu/resources/statistics/economic-forecasts-and-trends_e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ko.at/oe/gruendung/guide-to-starting-a-business.pdf" TargetMode="Externa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ko.at/oe/gruendung/quick-guide-for-business-startups.pdf" TargetMode="Externa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wko.at/oe/gruendung/guide-to-starting-a-business.pdf" TargetMode="Externa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wko.at/oe/gruendung/guide-to-starting-a-business.pdf" TargetMode="Externa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Business plan of international digital social company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DE"/>
              <a:t>Yevheniia Andriichenko</a:t>
            </a:r>
          </a:p>
          <a:p>
            <a:pPr rtl="0"/>
            <a:r>
              <a:rPr lang="de-DE"/>
              <a:t>Safet Softic</a:t>
            </a:r>
          </a:p>
        </p:txBody>
      </p:sp>
      <p:pic>
        <p:nvPicPr>
          <p:cNvPr id="4" name="Picture 2" descr="Ein Bild, das Grafiken, Schrift, Logo, Text enthält.&#10;&#10;Beschreibung automatisch generiert.">
            <a:extLst>
              <a:ext uri="{FF2B5EF4-FFF2-40B4-BE49-F238E27FC236}">
                <a16:creationId xmlns:a16="http://schemas.microsoft.com/office/drawing/2014/main" id="{1EBDA982-F29F-335D-694D-7CD2B4AD9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>
            <a:fillRect/>
          </a:stretch>
        </p:blipFill>
        <p:spPr bwMode="auto">
          <a:xfrm>
            <a:off x="8276734" y="1534212"/>
            <a:ext cx="3789575" cy="3789575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solidFill>
            <a:srgbClr val="FFFFFF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DCF7BE-1B80-367C-4F88-4E781080E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31" y="6367477"/>
            <a:ext cx="2203766" cy="46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628CAAE-5BEC-84D1-DE28-EF0FD054B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2399"/>
            <a:ext cx="1510395" cy="51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51259198-7349-3EC1-69E7-180F866EB754}"/>
              </a:ext>
            </a:extLst>
          </p:cNvPr>
          <p:cNvGraphicFramePr/>
          <p:nvPr/>
        </p:nvGraphicFramePr>
        <p:xfrm>
          <a:off x="382772" y="1520456"/>
          <a:ext cx="11398102" cy="5063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platzhalter 3">
            <a:extLst>
              <a:ext uri="{FF2B5EF4-FFF2-40B4-BE49-F238E27FC236}">
                <a16:creationId xmlns:a16="http://schemas.microsoft.com/office/drawing/2014/main" id="{BDAC1C7A-9396-4269-0055-766A64AAB0D1}"/>
              </a:ext>
            </a:extLst>
          </p:cNvPr>
          <p:cNvSpPr txBox="1">
            <a:spLocks/>
          </p:cNvSpPr>
          <p:nvPr/>
        </p:nvSpPr>
        <p:spPr>
          <a:xfrm>
            <a:off x="574157" y="168153"/>
            <a:ext cx="11206717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algn="ctr">
              <a:defRPr sz="3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Basics of Business Planning 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EF89108-0D7D-3E31-04EB-52CE822FC81C}"/>
              </a:ext>
            </a:extLst>
          </p:cNvPr>
          <p:cNvSpPr txBox="1"/>
          <p:nvPr/>
        </p:nvSpPr>
        <p:spPr>
          <a:xfrm>
            <a:off x="574156" y="989800"/>
            <a:ext cx="416796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to starting a business | 2025</a:t>
            </a:r>
            <a:endParaRPr lang="en-GB" noProof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Quick guide for business startups</a:t>
            </a:r>
            <a:endParaRPr lang="en-GB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8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CB903EA-ED7F-CCC6-DDB4-3A503979B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530" y="925689"/>
            <a:ext cx="9565619" cy="5452403"/>
          </a:xfrm>
          <a:prstGeom prst="rect">
            <a:avLst/>
          </a:prstGeom>
          <a:noFill/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CC59BE6-251F-D683-6877-5C89D26E6C7B}"/>
              </a:ext>
            </a:extLst>
          </p:cNvPr>
          <p:cNvSpPr txBox="1"/>
          <p:nvPr/>
        </p:nvSpPr>
        <p:spPr>
          <a:xfrm>
            <a:off x="8544451" y="5932311"/>
            <a:ext cx="3108834" cy="403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de-DE"/>
            </a:defPPr>
            <a:lvl1pPr>
              <a:defRPr sz="2000">
                <a:solidFill>
                  <a:schemeClr val="dk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GB" noProof="0">
                <a:solidFill>
                  <a:schemeClr val="bg1"/>
                </a:solidFill>
              </a:rPr>
              <a:t>Business Model Canvas</a:t>
            </a:r>
          </a:p>
        </p:txBody>
      </p:sp>
      <p:sp>
        <p:nvSpPr>
          <p:cNvPr id="7" name="Textfeld 6">
            <a:hlinkClick r:id="rId3"/>
            <a:extLst>
              <a:ext uri="{FF2B5EF4-FFF2-40B4-BE49-F238E27FC236}">
                <a16:creationId xmlns:a16="http://schemas.microsoft.com/office/drawing/2014/main" id="{94B70A07-D211-153A-D74F-A4849B80A600}"/>
              </a:ext>
            </a:extLst>
          </p:cNvPr>
          <p:cNvSpPr txBox="1"/>
          <p:nvPr/>
        </p:nvSpPr>
        <p:spPr>
          <a:xfrm>
            <a:off x="260254" y="2679293"/>
            <a:ext cx="934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noProof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GB" noProof="0">
              <a:solidFill>
                <a:srgbClr val="7030A0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04736B8-9C3C-ECA0-263F-834EAD8FDF36}"/>
              </a:ext>
            </a:extLst>
          </p:cNvPr>
          <p:cNvSpPr/>
          <p:nvPr/>
        </p:nvSpPr>
        <p:spPr>
          <a:xfrm>
            <a:off x="652130" y="156247"/>
            <a:ext cx="1088773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36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Business Idea</a:t>
            </a:r>
          </a:p>
        </p:txBody>
      </p:sp>
    </p:spTree>
    <p:extLst>
      <p:ext uri="{BB962C8B-B14F-4D97-AF65-F5344CB8AC3E}">
        <p14:creationId xmlns:p14="http://schemas.microsoft.com/office/powerpoint/2010/main" val="394316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4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AA8D580-BD86-F9A5-63BB-3D5B6F0C2514}"/>
              </a:ext>
            </a:extLst>
          </p:cNvPr>
          <p:cNvSpPr txBox="1"/>
          <p:nvPr/>
        </p:nvSpPr>
        <p:spPr>
          <a:xfrm>
            <a:off x="262392" y="2036779"/>
            <a:ext cx="77374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/>
                </a:solidFill>
              </a:rPr>
              <a:t>According to various studies, about </a:t>
            </a:r>
            <a:r>
              <a:rPr lang="en-US" sz="2000" b="1">
                <a:solidFill>
                  <a:srgbClr val="FF0000"/>
                </a:solidFill>
              </a:rPr>
              <a:t>90%</a:t>
            </a:r>
            <a:r>
              <a:rPr lang="en-US" sz="2000">
                <a:solidFill>
                  <a:schemeClr val="accent6"/>
                </a:solidFill>
              </a:rPr>
              <a:t> of business ideas </a:t>
            </a:r>
            <a:r>
              <a:rPr lang="en-US" sz="2000" b="1">
                <a:solidFill>
                  <a:srgbClr val="FF0000"/>
                </a:solidFill>
              </a:rPr>
              <a:t>never become full-fledged start-ups </a:t>
            </a:r>
            <a:r>
              <a:rPr lang="en-US" sz="2000">
                <a:solidFill>
                  <a:schemeClr val="accent6"/>
                </a:solidFill>
              </a:rPr>
              <a:t>— they remain </a:t>
            </a:r>
            <a:r>
              <a:rPr lang="en-US" sz="2000" err="1">
                <a:solidFill>
                  <a:schemeClr val="accent6"/>
                </a:solidFill>
              </a:rPr>
              <a:t>unrealised</a:t>
            </a:r>
            <a:r>
              <a:rPr lang="en-US" sz="2000">
                <a:solidFill>
                  <a:schemeClr val="accent6"/>
                </a:solidFill>
              </a:rPr>
              <a:t> or are closed down even before the company is registered.</a:t>
            </a:r>
            <a:endParaRPr lang="ru-RU" sz="20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/>
                </a:solidFill>
              </a:rPr>
              <a:t>Among those ideas that do make it to business registration, about </a:t>
            </a:r>
            <a:r>
              <a:rPr lang="en-US" sz="2000" b="1">
                <a:solidFill>
                  <a:srgbClr val="FF0000"/>
                </a:solidFill>
              </a:rPr>
              <a:t>20% close in the first year</a:t>
            </a:r>
            <a:r>
              <a:rPr lang="en-US" sz="2000">
                <a:solidFill>
                  <a:schemeClr val="accent6"/>
                </a:solidFill>
              </a:rPr>
              <a:t>, and about </a:t>
            </a:r>
            <a:r>
              <a:rPr lang="en-US" sz="2000" b="1">
                <a:solidFill>
                  <a:srgbClr val="FF0000"/>
                </a:solidFill>
              </a:rPr>
              <a:t>50% in the first 5 years</a:t>
            </a:r>
            <a:r>
              <a:rPr lang="en-US" sz="2000">
                <a:solidFill>
                  <a:schemeClr val="accent6"/>
                </a:solidFill>
              </a:rPr>
              <a:t>.</a:t>
            </a:r>
            <a:endParaRPr lang="ru-RU" sz="20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/>
                </a:solidFill>
              </a:rPr>
              <a:t>In Europe (GEM data): only 1 in 3 people planning to start a business actually take the first steps (registration, first customers). The remaining 2/3 remain at the ‘idea’ stage.</a:t>
            </a:r>
            <a:endParaRPr lang="ru-RU" sz="20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>
              <a:solidFill>
                <a:schemeClr val="accent6"/>
              </a:solidFill>
            </a:endParaRPr>
          </a:p>
          <a:p>
            <a:r>
              <a:rPr lang="en-US" sz="1600" i="1">
                <a:solidFill>
                  <a:schemeClr val="accent6"/>
                </a:solidFill>
              </a:rPr>
              <a:t>(Source: GEM – Global Entrepreneurship Monitor, research on entrepreneurship in more than 50 countries</a:t>
            </a:r>
            <a:r>
              <a:rPr lang="ru-RU" sz="1600" i="1">
                <a:solidFill>
                  <a:schemeClr val="accent6"/>
                </a:solidFill>
              </a:rPr>
              <a:t>, </a:t>
            </a:r>
            <a:r>
              <a:rPr lang="en-US" sz="1600" i="1">
                <a:solidFill>
                  <a:schemeClr val="accent6"/>
                </a:solidFill>
              </a:rPr>
              <a:t>Eurostat, OECD business demography</a:t>
            </a:r>
            <a:r>
              <a:rPr lang="en-US" sz="2000">
                <a:solidFill>
                  <a:schemeClr val="accent6"/>
                </a:solidFill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33B6A94-2E18-6E94-94A0-703A1B55111E}"/>
              </a:ext>
            </a:extLst>
          </p:cNvPr>
          <p:cNvSpPr txBox="1"/>
          <p:nvPr/>
        </p:nvSpPr>
        <p:spPr>
          <a:xfrm>
            <a:off x="262392" y="236190"/>
            <a:ext cx="61026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all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Global statistics on ‘death at the idea stage’ and early stage</a:t>
            </a:r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0DE4D-95B3-DB53-0984-FB18090C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313396-D111-EC4C-D4B1-67F1A70129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5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70F3204-5AA3-AA2B-B2B3-AE8CD24A1F4A}"/>
              </a:ext>
            </a:extLst>
          </p:cNvPr>
          <p:cNvSpPr txBox="1"/>
          <p:nvPr/>
        </p:nvSpPr>
        <p:spPr>
          <a:xfrm>
            <a:off x="603636" y="2032458"/>
            <a:ext cx="875239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r>
              <a:rPr lang="en-US" sz="2000" dirty="0">
                <a:solidFill>
                  <a:schemeClr val="accent6"/>
                </a:solidFill>
              </a:rPr>
              <a:t>No clear understanding of the market and customers → no one</a:t>
            </a:r>
            <a:endParaRPr lang="ru-RU" sz="2000" dirty="0">
              <a:solidFill>
                <a:schemeClr val="accent6"/>
              </a:solidFill>
            </a:endParaRPr>
          </a:p>
          <a:p>
            <a:pPr>
              <a:buClr>
                <a:srgbClr val="FF0000"/>
              </a:buClr>
              <a:buSzPct val="150000"/>
            </a:pPr>
            <a:r>
              <a:rPr lang="en-US" sz="2000" dirty="0">
                <a:solidFill>
                  <a:schemeClr val="accent6"/>
                </a:solidFill>
              </a:rPr>
              <a:t> needs the product.</a:t>
            </a:r>
            <a:endParaRPr lang="ru-RU" sz="2000" dirty="0">
              <a:solidFill>
                <a:schemeClr val="accent6"/>
              </a:solidFill>
            </a:endParaRPr>
          </a:p>
          <a:p>
            <a:pPr>
              <a:buClr>
                <a:srgbClr val="FF0000"/>
              </a:buClr>
              <a:buSzPct val="150000"/>
            </a:pPr>
            <a:endParaRPr lang="en-US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r>
              <a:rPr lang="en-US" sz="2000" dirty="0">
                <a:solidFill>
                  <a:schemeClr val="accent6"/>
                </a:solidFill>
              </a:rPr>
              <a:t>No financial plan → not enough money at the start.</a:t>
            </a:r>
            <a:endParaRPr lang="ru-RU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endParaRPr lang="en-US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r>
              <a:rPr lang="en-US" sz="2000" dirty="0">
                <a:solidFill>
                  <a:schemeClr val="accent6"/>
                </a:solidFill>
              </a:rPr>
              <a:t>No clear business model → unclear how to make money.</a:t>
            </a:r>
            <a:endParaRPr lang="ru-RU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endParaRPr lang="en-US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r>
              <a:rPr lang="en-US" sz="2000" dirty="0">
                <a:solidFill>
                  <a:schemeClr val="accent6"/>
                </a:solidFill>
              </a:rPr>
              <a:t>Weak team/lack of roles → the idea does not translate into an organization.</a:t>
            </a:r>
            <a:endParaRPr lang="ru-RU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endParaRPr lang="en-US" sz="2000" dirty="0">
              <a:solidFill>
                <a:schemeClr val="accent6"/>
              </a:solidFill>
            </a:endParaRPr>
          </a:p>
          <a:p>
            <a:pPr marL="285750" indent="-285750">
              <a:buClr>
                <a:srgbClr val="FF0000"/>
              </a:buClr>
              <a:buSzPct val="150000"/>
              <a:buFont typeface="Sabon Next LT" panose="02000500000000000000" pitchFamily="2" charset="0"/>
              <a:buChar char="×"/>
            </a:pPr>
            <a:r>
              <a:rPr lang="en-US" sz="2000" dirty="0">
                <a:solidFill>
                  <a:schemeClr val="accent6"/>
                </a:solidFill>
              </a:rPr>
              <a:t>No step-by-step plan (milestones) → the entrepreneur loses</a:t>
            </a:r>
            <a:endParaRPr lang="ru-RU" sz="2000" dirty="0">
              <a:solidFill>
                <a:schemeClr val="accent6"/>
              </a:solidFill>
            </a:endParaRPr>
          </a:p>
          <a:p>
            <a:pPr>
              <a:buClr>
                <a:srgbClr val="FF0000"/>
              </a:buClr>
              <a:buSzPct val="150000"/>
            </a:pPr>
            <a:r>
              <a:rPr lang="en-US" sz="2000" dirty="0">
                <a:solidFill>
                  <a:schemeClr val="accent6"/>
                </a:solidFill>
              </a:rPr>
              <a:t> focus and motivation.</a:t>
            </a:r>
            <a:endParaRPr lang="ru-RU" sz="2000" dirty="0">
              <a:solidFill>
                <a:schemeClr val="accent6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551BAD5-BA5A-FCBA-3FB1-DD76ED1917C2}"/>
              </a:ext>
            </a:extLst>
          </p:cNvPr>
          <p:cNvSpPr txBox="1"/>
          <p:nvPr/>
        </p:nvSpPr>
        <p:spPr>
          <a:xfrm>
            <a:off x="603636" y="323611"/>
            <a:ext cx="68937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cap="all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Key reasons why businesses ‘die’ at the idea stage</a:t>
            </a:r>
          </a:p>
        </p:txBody>
      </p:sp>
    </p:spTree>
    <p:extLst>
      <p:ext uri="{BB962C8B-B14F-4D97-AF65-F5344CB8AC3E}">
        <p14:creationId xmlns:p14="http://schemas.microsoft.com/office/powerpoint/2010/main" val="15227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4D9D-FCBB-4CA1-7CBE-93C8156EE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DB402B-1016-6A38-5888-907BCEB9DC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6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483675D-0649-52EE-CA93-85D3DF1EDAAE}"/>
              </a:ext>
            </a:extLst>
          </p:cNvPr>
          <p:cNvSpPr txBox="1"/>
          <p:nvPr/>
        </p:nvSpPr>
        <p:spPr>
          <a:xfrm>
            <a:off x="228600" y="825818"/>
            <a:ext cx="10504170" cy="618630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fontAlgn="t"/>
            <a:r>
              <a:rPr lang="en-US" b="1" dirty="0">
                <a:solidFill>
                  <a:schemeClr val="accent6"/>
                </a:solidFill>
              </a:rPr>
              <a:t>Step 1 Product or Service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1.1. Description of the product/service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1.2. Stage of development (idea, prototype, ready-to-market)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1.3. Unique </a:t>
            </a:r>
            <a:r>
              <a:rPr lang="de-AT" dirty="0" err="1">
                <a:solidFill>
                  <a:schemeClr val="accent6"/>
                </a:solidFill>
              </a:rPr>
              <a:t>selling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proposition</a:t>
            </a:r>
            <a:r>
              <a:rPr lang="de-AT" dirty="0">
                <a:solidFill>
                  <a:schemeClr val="accent6"/>
                </a:solidFill>
              </a:rPr>
              <a:t> (USP)</a:t>
            </a: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1.4. Benefits </a:t>
            </a:r>
            <a:r>
              <a:rPr lang="de-AT" dirty="0" err="1">
                <a:solidFill>
                  <a:schemeClr val="accent6"/>
                </a:solidFill>
              </a:rPr>
              <a:t>for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customers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1.5. </a:t>
            </a:r>
            <a:r>
              <a:rPr lang="de-AT" dirty="0" err="1">
                <a:solidFill>
                  <a:schemeClr val="accent6"/>
                </a:solidFill>
              </a:rPr>
              <a:t>Competing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products</a:t>
            </a:r>
            <a:r>
              <a:rPr lang="de-AT" dirty="0">
                <a:solidFill>
                  <a:schemeClr val="accent6"/>
                </a:solidFill>
              </a:rPr>
              <a:t>/</a:t>
            </a:r>
            <a:r>
              <a:rPr lang="de-AT" dirty="0" err="1">
                <a:solidFill>
                  <a:schemeClr val="accent6"/>
                </a:solidFill>
              </a:rPr>
              <a:t>services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b="1" dirty="0">
                <a:solidFill>
                  <a:schemeClr val="accent6"/>
                </a:solidFill>
              </a:rPr>
              <a:t>Step 2 Market and Competition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2.1. Market size and structure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2.2. </a:t>
            </a:r>
            <a:r>
              <a:rPr lang="de-AT" dirty="0" err="1">
                <a:solidFill>
                  <a:schemeClr val="accent6"/>
                </a:solidFill>
              </a:rPr>
              <a:t>Current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market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trends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2.3. Target groups (customer segments)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2.4. Main competitors (strengths/weaknesses)</a:t>
            </a: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b="1" dirty="0">
                <a:solidFill>
                  <a:schemeClr val="accent6"/>
                </a:solidFill>
              </a:rPr>
              <a:t>Step 3 Marketing and Sales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3.1. Offering (what, to whom)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3.2. Pricing and terms of payment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3.3. Advertising and PR </a:t>
            </a:r>
            <a:r>
              <a:rPr lang="de-AT" dirty="0" err="1">
                <a:solidFill>
                  <a:schemeClr val="accent6"/>
                </a:solidFill>
              </a:rPr>
              <a:t>strategy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3.4. Sales channels (online, offline, distributors, direct sales)</a:t>
            </a: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b="1" dirty="0">
                <a:solidFill>
                  <a:schemeClr val="accent6"/>
                </a:solidFill>
              </a:rPr>
              <a:t>Step 4 Company and Management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4.1. Company name and mission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4.2. Founding date, legal form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4.3. Owners and managing directors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4.4. Ownership </a:t>
            </a:r>
            <a:r>
              <a:rPr lang="de-AT" dirty="0" err="1">
                <a:solidFill>
                  <a:schemeClr val="accent6"/>
                </a:solidFill>
              </a:rPr>
              <a:t>structure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4.5. Team members and qualifications: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4.6. </a:t>
            </a:r>
            <a:r>
              <a:rPr lang="en-US" dirty="0" err="1">
                <a:solidFill>
                  <a:schemeClr val="accent6"/>
                </a:solidFill>
              </a:rPr>
              <a:t>Organisation</a:t>
            </a:r>
            <a:r>
              <a:rPr lang="en-US" dirty="0">
                <a:solidFill>
                  <a:schemeClr val="accent6"/>
                </a:solidFill>
              </a:rPr>
              <a:t> and division of responsibilities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4.7. External </a:t>
            </a:r>
            <a:r>
              <a:rPr lang="de-AT" dirty="0" err="1">
                <a:solidFill>
                  <a:schemeClr val="accent6"/>
                </a:solidFill>
              </a:rPr>
              <a:t>partners</a:t>
            </a:r>
            <a:r>
              <a:rPr lang="de-AT" dirty="0">
                <a:solidFill>
                  <a:schemeClr val="accent6"/>
                </a:solidFill>
              </a:rPr>
              <a:t> (e.g. </a:t>
            </a:r>
            <a:r>
              <a:rPr lang="de-AT" dirty="0" err="1">
                <a:solidFill>
                  <a:schemeClr val="accent6"/>
                </a:solidFill>
              </a:rPr>
              <a:t>tax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adviser</a:t>
            </a:r>
            <a:r>
              <a:rPr lang="de-AT" dirty="0">
                <a:solidFill>
                  <a:schemeClr val="accent6"/>
                </a:solidFill>
              </a:rPr>
              <a:t>, </a:t>
            </a:r>
            <a:r>
              <a:rPr lang="de-AT" dirty="0" err="1">
                <a:solidFill>
                  <a:schemeClr val="accent6"/>
                </a:solidFill>
              </a:rPr>
              <a:t>consultants</a:t>
            </a:r>
            <a:r>
              <a:rPr lang="de-AT" dirty="0">
                <a:solidFill>
                  <a:schemeClr val="accent6"/>
                </a:solidFill>
              </a:rPr>
              <a:t>)</a:t>
            </a: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4.8. Business </a:t>
            </a:r>
            <a:r>
              <a:rPr lang="de-AT" dirty="0" err="1">
                <a:solidFill>
                  <a:schemeClr val="accent6"/>
                </a:solidFill>
              </a:rPr>
              <a:t>location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b="1" dirty="0">
                <a:solidFill>
                  <a:schemeClr val="accent6"/>
                </a:solidFill>
              </a:rPr>
              <a:t>Step 5 Success and Financial Planning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5.1. </a:t>
            </a:r>
            <a:r>
              <a:rPr lang="de-AT" dirty="0" err="1">
                <a:solidFill>
                  <a:schemeClr val="accent6"/>
                </a:solidFill>
              </a:rPr>
              <a:t>Required</a:t>
            </a:r>
            <a:r>
              <a:rPr lang="de-AT" dirty="0">
                <a:solidFill>
                  <a:schemeClr val="accent6"/>
                </a:solidFill>
              </a:rPr>
              <a:t/>
            </a:r>
            <a:r>
              <a:rPr lang="de-AT" dirty="0" err="1">
                <a:solidFill>
                  <a:schemeClr val="accent6"/>
                </a:solidFill>
              </a:rPr>
              <a:t>capital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5.2. Sources of financing (equity, loans, subsidies)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5.3. Costs (fixed, variable, personal)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5.4. Forecast of revenues and profits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5.5. Planned results (profit/loss projection)</a:t>
            </a:r>
          </a:p>
          <a:p>
            <a:pPr fontAlgn="t"/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b="1" dirty="0">
                <a:solidFill>
                  <a:schemeClr val="accent6"/>
                </a:solidFill>
              </a:rPr>
              <a:t>Step 6 Implementation Plan – Milestones</a:t>
            </a:r>
            <a:endParaRPr lang="de-AT" b="1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6.1. Key steps to implement the idea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en-US" dirty="0">
                <a:solidFill>
                  <a:schemeClr val="accent6"/>
                </a:solidFill>
              </a:rPr>
              <a:t>6.2. Responsibilities (who does what)</a:t>
            </a:r>
            <a:endParaRPr lang="de-AT" dirty="0">
              <a:solidFill>
                <a:schemeClr val="accent6"/>
              </a:solidFill>
            </a:endParaRPr>
          </a:p>
          <a:p>
            <a:pPr fontAlgn="t"/>
            <a:r>
              <a:rPr lang="de-AT" dirty="0">
                <a:solidFill>
                  <a:schemeClr val="accent6"/>
                </a:solidFill>
              </a:rPr>
              <a:t>6.3. Timeline and </a:t>
            </a:r>
            <a:r>
              <a:rPr lang="de-AT" dirty="0" err="1">
                <a:solidFill>
                  <a:schemeClr val="accent6"/>
                </a:solidFill>
              </a:rPr>
              <a:t>milestones</a:t>
            </a:r>
            <a:endParaRPr lang="de-AT" dirty="0">
              <a:solidFill>
                <a:schemeClr val="accent6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888C136-6432-5C43-D0B3-74350540A302}"/>
              </a:ext>
            </a:extLst>
          </p:cNvPr>
          <p:cNvSpPr txBox="1"/>
          <p:nvPr/>
        </p:nvSpPr>
        <p:spPr>
          <a:xfrm>
            <a:off x="228600" y="179487"/>
            <a:ext cx="9292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b="1" cap="all" dirty="0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Business</a:t>
            </a:r>
            <a:r>
              <a:rPr lang="de-AT" dirty="0"/>
              <a:t/>
            </a:r>
            <a:r>
              <a:rPr lang="de-AT" sz="3600" b="1" cap="all" dirty="0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Plan </a:t>
            </a:r>
            <a:r>
              <a:rPr lang="de-AT" sz="3600" b="1" cap="all" dirty="0" err="1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structure</a:t>
            </a:r>
            <a:endParaRPr lang="de-AT" sz="3600" b="1" cap="all" dirty="0">
              <a:solidFill>
                <a:schemeClr val="accent6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22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 dirty="0"/>
              <a:t>Step 1. Product or Service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/>
          <a:lstStyle>
            <a:defPPr>
              <a:defRPr lang="de-DE"/>
            </a:defPPr>
          </a:lstStyle>
          <a:p>
            <a:pPr marL="0" indent="0">
              <a:buNone/>
            </a:pPr>
            <a:r>
              <a:rPr lang="en-US" dirty="0"/>
              <a:t>1.1. Description of the product/service</a:t>
            </a:r>
          </a:p>
          <a:p>
            <a:pPr marL="795528" lvl="2" indent="0">
              <a:buNone/>
            </a:pPr>
            <a:endParaRPr lang="ru-RU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What is it? (product, digital service, consulting, etc.)</a:t>
            </a:r>
            <a:r>
              <a:rPr lang="de-AT" dirty="0"/>
              <a:t>.</a:t>
            </a:r>
            <a:endParaRPr lang="en-US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Key features, functions, technologies.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Compliance with European standards:</a:t>
            </a:r>
            <a:endParaRPr lang="ru-RU" dirty="0"/>
          </a:p>
          <a:p>
            <a:pPr lvl="4"/>
            <a:r>
              <a:rPr lang="en-US" dirty="0">
                <a:hlinkClick r:id="rId3"/>
              </a:rPr>
              <a:t>CE certification</a:t>
            </a:r>
            <a:endParaRPr lang="ru-RU" dirty="0"/>
          </a:p>
          <a:p>
            <a:pPr lvl="4"/>
            <a:r>
              <a:rPr lang="de-AT" dirty="0">
                <a:hlinkClick r:id="rId4"/>
              </a:rPr>
              <a:t>E</a:t>
            </a:r>
            <a:r>
              <a:rPr lang="en-US" dirty="0" err="1">
                <a:hlinkClick r:id="rId4"/>
              </a:rPr>
              <a:t>nvironmental</a:t>
            </a:r>
            <a:r>
              <a:rPr lang="en-US" dirty="0">
                <a:hlinkClick r:id="rId4"/>
              </a:rPr>
              <a:t> requirements</a:t>
            </a:r>
            <a:endParaRPr lang="en-US" dirty="0"/>
          </a:p>
          <a:p>
            <a:pPr lvl="4"/>
            <a:r>
              <a:rPr lang="en-US" dirty="0">
                <a:hlinkClick r:id="rId5"/>
              </a:rPr>
              <a:t>General Data Protection Regulation (GDPR</a:t>
            </a:r>
            <a:endParaRPr lang="en-US" dirty="0"/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BF5D7-CF89-73FC-D91A-3947E9854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AE237-0E52-F749-1F29-13CA9E0E5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1. Product or Service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223873-8A91-4FA2-0B3E-963E5C445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/>
          <a:lstStyle>
            <a:defPPr>
              <a:defRPr lang="de-DE"/>
            </a:defPPr>
          </a:lstStyle>
          <a:p>
            <a:pPr marL="0" indent="0">
              <a:buNone/>
            </a:pPr>
            <a:r>
              <a:rPr lang="en-US"/>
              <a:t>1.2. Stage of development </a:t>
            </a:r>
          </a:p>
          <a:p>
            <a:pPr marL="0" indent="0">
              <a:buNone/>
            </a:pPr>
            <a:endParaRPr lang="de-AT"/>
          </a:p>
          <a:p>
            <a:pPr lvl="1">
              <a:buFont typeface="Wingdings" panose="05000000000000000000" pitchFamily="2" charset="2"/>
              <a:buChar char="ü"/>
            </a:pPr>
            <a:r>
              <a:rPr lang="de-AT"/>
              <a:t>Idea / Prototype / Market-</a:t>
            </a:r>
            <a:r>
              <a:rPr lang="de-AT" err="1"/>
              <a:t>ready</a:t>
            </a:r>
            <a:r>
              <a:rPr lang="de-AT"/>
              <a:t> / </a:t>
            </a:r>
            <a:r>
              <a:rPr lang="de-AT" err="1"/>
              <a:t>Scaling</a:t>
            </a:r>
            <a:endParaRPr lang="de-AT"/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What resources have already been invested, what steps are still needed (R&amp;D, testing, patents, certification, clinical trials, etc. for regulated </a:t>
            </a:r>
            <a:r>
              <a:rPr lang="ru-RU"/>
              <a:t/>
            </a:r>
            <a:r>
              <a:rPr lang="en-US"/>
              <a:t>sectors).</a:t>
            </a:r>
          </a:p>
          <a:p>
            <a:pPr marL="0" indent="0">
              <a:buNone/>
            </a:pPr>
            <a:r>
              <a:rPr lang="en-US"/>
              <a:t/>
            </a:r>
          </a:p>
          <a:p>
            <a:pPr marL="0" indent="0">
              <a:buNone/>
            </a:pPr>
            <a:r>
              <a:rPr lang="en-US"/>
              <a:t/>
            </a:r>
            <a:r>
              <a:rPr lang="de-AT">
                <a:hlinkClick r:id="rId3"/>
              </a:rPr>
              <a:t>EUIPO </a:t>
            </a:r>
            <a:r>
              <a:rPr lang="en-US" sz="1000"/>
              <a:t>European Union Intellectual Property Office responsible for managing the EU trade marks and the registered 	European Union designs, and EU geographical indications for craft and industrial products.</a:t>
            </a:r>
            <a:endParaRPr lang="de-AT" sz="1000">
              <a:hlinkClick r:id="rId3"/>
            </a:endParaRPr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5772B0B4-1C8E-C514-56DC-A39EFE00D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494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588E8-FFA1-FBC8-8BAF-6F2C2842A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E1C31-4C15-92ED-C618-3FE491DE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1. Product or Service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2AFD-DCE7-D0C2-055C-24536DC3C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1100" y="2303029"/>
            <a:ext cx="8691513" cy="3497698"/>
          </a:xfrm>
        </p:spPr>
        <p:txBody>
          <a:bodyPr rtlCol="0"/>
          <a:lstStyle>
            <a:defPPr>
              <a:defRPr lang="de-DE"/>
            </a:defPPr>
          </a:lstStyle>
          <a:p>
            <a:pPr marL="0" indent="0">
              <a:buNone/>
            </a:pPr>
            <a:r>
              <a:rPr lang="en-US"/>
              <a:t>1.3. Unique selling proposition (USP)</a:t>
            </a:r>
          </a:p>
          <a:p>
            <a:pPr marL="0" indent="0">
              <a:buNone/>
            </a:pPr>
            <a:r>
              <a:rPr lang="en-US"/>
              <a:t/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How does it differ from competitors? (price, quality, service, innovation).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Can the idea be protected by a patent, copyright or trademark in the EU?</a:t>
            </a:r>
          </a:p>
          <a:p>
            <a:pPr marL="338328" lvl="1" indent="0">
              <a:buNone/>
            </a:pPr>
            <a:r>
              <a:rPr lang="en-US"/>
              <a:t/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Tools: </a:t>
            </a:r>
            <a:r>
              <a:rPr lang="en-US">
                <a:hlinkClick r:id="rId3" action="ppaction://hlinksldjump"/>
              </a:rPr>
              <a:t>Value Proposition Canvas</a:t>
            </a:r>
            <a:r>
              <a:rPr lang="en-US"/>
              <a:t>, </a:t>
            </a:r>
            <a:r>
              <a:rPr lang="en-US">
                <a:hlinkClick r:id="rId4"/>
              </a:rPr>
              <a:t>Blue Ocean Strategy</a:t>
            </a:r>
            <a:r>
              <a:rPr lang="en-US"/>
              <a:t>, </a:t>
            </a:r>
            <a:r>
              <a:rPr lang="en-US">
                <a:hlinkClick r:id="rId5"/>
              </a:rPr>
              <a:t>SWOT analysis</a:t>
            </a:r>
            <a:r>
              <a:rPr lang="en-US"/>
              <a:t>.</a:t>
            </a:r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BD8AD2F5-D448-0C73-5638-2D114F4A2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310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77F3E9A-2BA2-BEAB-DA90-ABF964518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932045"/>
            <a:ext cx="11950700" cy="5079047"/>
          </a:xfrm>
          <a:prstGeom prst="rect">
            <a:avLst/>
          </a:prstGeom>
          <a:noFill/>
        </p:spPr>
      </p:pic>
      <p:sp>
        <p:nvSpPr>
          <p:cNvPr id="4" name="Foliennummernplatzhalter 3" hidden="1">
            <a:extLst>
              <a:ext uri="{FF2B5EF4-FFF2-40B4-BE49-F238E27FC236}">
                <a16:creationId xmlns:a16="http://schemas.microsoft.com/office/drawing/2014/main" id="{6507AD5D-3E7B-4F0D-1F18-50879C3EAD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de-DE" smtClean="0"/>
              <a:pPr rtl="0">
                <a:spcAft>
                  <a:spcPts val="600"/>
                </a:spcAft>
              </a:pPr>
              <a:t>10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2F45566-21E2-E81F-D9BD-8257343B80B2}"/>
              </a:ext>
            </a:extLst>
          </p:cNvPr>
          <p:cNvSpPr txBox="1"/>
          <p:nvPr/>
        </p:nvSpPr>
        <p:spPr>
          <a:xfrm>
            <a:off x="2119067" y="134033"/>
            <a:ext cx="7953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3600" b="1" cap="all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Value</a:t>
            </a:r>
            <a:r>
              <a:rPr lang="de-AT"/>
              <a:t/>
            </a:r>
            <a:r>
              <a:rPr lang="de-AT" sz="3600" b="1" cap="all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Proposition</a:t>
            </a:r>
            <a:r>
              <a:rPr lang="de-AT"/>
              <a:t/>
            </a:r>
            <a:r>
              <a:rPr lang="de-AT" sz="3600" b="1" cap="all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rPr>
              <a:t>Canvas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5BAFDB5-AAE8-4192-AAF5-49F9E6A89726}"/>
              </a:ext>
            </a:extLst>
          </p:cNvPr>
          <p:cNvSpPr txBox="1"/>
          <p:nvPr/>
        </p:nvSpPr>
        <p:spPr>
          <a:xfrm>
            <a:off x="10810924" y="946333"/>
            <a:ext cx="1583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Exsample</a:t>
            </a:r>
            <a:endParaRPr lang="de-AT" sz="2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98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55B8-0EE7-9E44-5B91-A3D2C829A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38DDBB-23DA-B54F-F995-530CBBF88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1. Product or Service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8A6094-0EBE-71FC-10D3-2C3C103FA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/>
          <a:lstStyle>
            <a:defPPr>
              <a:defRPr lang="de-DE"/>
            </a:defPPr>
          </a:lstStyle>
          <a:p>
            <a:pPr marL="0" indent="0">
              <a:buNone/>
            </a:pPr>
            <a:r>
              <a:rPr lang="en-US"/>
              <a:t>1.4. Benefits for customers</a:t>
            </a:r>
          </a:p>
          <a:p>
            <a:pPr marL="0" indent="0">
              <a:buNone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What problem does the product solve?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Measurable benefits (saving money/time, convenience, sustainability).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Alignment with EU market values (environmental friendliness, social responsibility, digitalization).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D4B7514C-A4DA-B50D-FFFB-EE6858A584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108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3D4E2-4200-2608-DC31-D28050B9E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BB334-672F-23FF-3DB7-DFAD2947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1. Product or Service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15DCCB-262D-4547-876C-851D690F1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/>
          <a:lstStyle>
            <a:defPPr>
              <a:defRPr lang="de-DE"/>
            </a:defPPr>
          </a:lstStyle>
          <a:p>
            <a:pPr marL="0" indent="0">
              <a:buNone/>
            </a:pPr>
            <a:r>
              <a:rPr lang="en-US"/>
              <a:t>1.5. Competing products/services</a:t>
            </a:r>
          </a:p>
          <a:p>
            <a:pPr marL="0" indent="0">
              <a:buNone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Who are the key competitors in the EU?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Their strengths and weaknesses. It is important to show how your product stands out among them.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/>
          </a:p>
          <a:p>
            <a:pPr marL="0" indent="0">
              <a:buNone/>
            </a:pPr>
            <a:r>
              <a:rPr lang="en-US"/>
              <a:t>	Tools: </a:t>
            </a:r>
            <a:r>
              <a:rPr lang="en-US">
                <a:hlinkClick r:id="rId3" action="ppaction://hlinksldjump"/>
              </a:rPr>
              <a:t>Competitive Analysis</a:t>
            </a:r>
            <a:r>
              <a:rPr lang="en-US"/>
              <a:t>, Porter’s Five Forces, Benchmarking.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/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1EBDEFBB-2290-275A-9FAC-0D6DFB295A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35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F62DEC-310D-F402-1E67-43565BAF27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de-DE" smtClean="0"/>
              <a:pPr rtl="0"/>
              <a:t>13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7A9D46-B535-3C40-1AC8-FCC3D0AF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90" y="457199"/>
            <a:ext cx="5653469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8" y="218288"/>
            <a:ext cx="7043617" cy="252021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2</a:t>
            </a:r>
            <a:br>
              <a:rPr lang="en-US"/>
            </a:br>
            <a:r>
              <a:rPr lang="en-US"/>
              <a:t>Market and Competition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14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3158300"/>
            <a:ext cx="7043618" cy="2520217"/>
          </a:xfrm>
        </p:spPr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 rtl="0"/>
            <a:r>
              <a:rPr lang="en-US"/>
              <a:t>2.1. Market size and structure</a:t>
            </a:r>
            <a:endParaRPr lang="ru-RU"/>
          </a:p>
          <a:p>
            <a:pPr rtl="0"/>
            <a:endParaRPr lang="ru-RU"/>
          </a:p>
          <a:p>
            <a:pPr marL="690372" lvl="1" indent="-342900">
              <a:buFont typeface="Wingdings" panose="05000000000000000000" pitchFamily="2" charset="2"/>
              <a:buChar char="ü"/>
            </a:pPr>
            <a:r>
              <a:rPr lang="en-US"/>
              <a:t>Define TAM, SAM, SOM. </a:t>
            </a:r>
            <a:r>
              <a:rPr lang="en-US" sz="1900"/>
              <a:t>Show data in figures (in € or number of users).</a:t>
            </a:r>
            <a:endParaRPr lang="en-US"/>
          </a:p>
          <a:p>
            <a:pPr lvl="1" indent="0">
              <a:buNone/>
            </a:pPr>
            <a:endParaRPr lang="en-US"/>
          </a:p>
          <a:p>
            <a:pPr marL="690372" lvl="1" indent="-342900">
              <a:buFont typeface="Wingdings" panose="05000000000000000000" pitchFamily="2" charset="2"/>
              <a:buChar char="ü"/>
            </a:pPr>
            <a:r>
              <a:rPr lang="en-US"/>
              <a:t>Market structure: B2B/B2C, regional distribution, online/offline.</a:t>
            </a:r>
          </a:p>
          <a:p>
            <a:pPr marL="690372" lvl="1" indent="-342900">
              <a:buFont typeface="Wingdings" panose="05000000000000000000" pitchFamily="2" charset="2"/>
              <a:buChar char="ü"/>
            </a:pPr>
            <a:endParaRPr lang="en-US"/>
          </a:p>
          <a:p>
            <a:pPr lvl="1" indent="0">
              <a:buNone/>
            </a:pPr>
            <a:r>
              <a:rPr lang="de-AT"/>
              <a:t>	S</a:t>
            </a:r>
            <a:r>
              <a:rPr lang="en-US" err="1"/>
              <a:t>ources</a:t>
            </a:r>
            <a:r>
              <a:rPr lang="en-US"/>
              <a:t>: </a:t>
            </a:r>
            <a:r>
              <a:rPr lang="en-US">
                <a:hlinkClick r:id="rId3"/>
              </a:rPr>
              <a:t>Eurostat</a:t>
            </a:r>
            <a:r>
              <a:rPr lang="en-US"/>
              <a:t>, </a:t>
            </a:r>
            <a:r>
              <a:rPr lang="en-US">
                <a:hlinkClick r:id="rId4"/>
              </a:rPr>
              <a:t>European Commission reports</a:t>
            </a:r>
            <a:r>
              <a:rPr lang="en-US"/>
              <a:t>.</a:t>
            </a:r>
          </a:p>
          <a:p>
            <a:pPr marL="690372" lvl="1" indent="-342900">
              <a:buFont typeface="Wingdings" panose="05000000000000000000" pitchFamily="2" charset="2"/>
              <a:buChar char="ü"/>
            </a:pPr>
            <a:endParaRPr lang="en-US"/>
          </a:p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 hidden="1">
            <a:extLst>
              <a:ext uri="{FF2B5EF4-FFF2-40B4-BE49-F238E27FC236}">
                <a16:creationId xmlns:a16="http://schemas.microsoft.com/office/drawing/2014/main" id="{D2AB2AE7-5A1E-AAF9-3ECA-ED318704BF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de-DE" smtClean="0"/>
              <a:pPr rtl="0">
                <a:spcAft>
                  <a:spcPts val="600"/>
                </a:spcAft>
              </a:pPr>
              <a:t>15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07E5692-5E96-6988-5685-1ECAC59CA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90" y="1677124"/>
            <a:ext cx="6266876" cy="325931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6BAEDB2-CD8F-59E0-6402-662479BEA2ED}"/>
              </a:ext>
            </a:extLst>
          </p:cNvPr>
          <p:cNvSpPr txBox="1"/>
          <p:nvPr/>
        </p:nvSpPr>
        <p:spPr>
          <a:xfrm>
            <a:off x="5660509" y="707644"/>
            <a:ext cx="6106310" cy="1077218"/>
          </a:xfrm>
          <a:prstGeom prst="rect">
            <a:avLst/>
          </a:prstGeom>
          <a:solidFill>
            <a:srgbClr val="FFFFFF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D4F7"/>
                </a:solidFill>
                <a:latin typeface="Aptos" panose="020B0004020202020204" pitchFamily="34" charset="0"/>
              </a:rPr>
              <a:t>All possible market capacity: How much money or how many customers exist in the world/EU for your product or service.</a:t>
            </a:r>
            <a:endParaRPr lang="ru-RU" sz="1600" b="1" dirty="0">
              <a:solidFill>
                <a:srgbClr val="C0D4F7"/>
              </a:solidFill>
              <a:latin typeface="Aptos" panose="020B0004020202020204" pitchFamily="34" charset="0"/>
            </a:endParaRPr>
          </a:p>
          <a:p>
            <a:r>
              <a:rPr lang="en-US" sz="1600" b="1" u="sng" dirty="0">
                <a:solidFill>
                  <a:srgbClr val="C0D4F7"/>
                </a:solidFill>
                <a:latin typeface="Aptos" panose="020B0004020202020204" pitchFamily="34" charset="0"/>
              </a:rPr>
              <a:t>Example: The food delivery market in the EU is estimated at €100 billion.</a:t>
            </a:r>
            <a:endParaRPr lang="de-AT" sz="1600" b="1" u="sng" dirty="0">
              <a:solidFill>
                <a:srgbClr val="C0D4F7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F03742E-6AA8-B9F3-7821-2C8A1C93B4C8}"/>
              </a:ext>
            </a:extLst>
          </p:cNvPr>
          <p:cNvSpPr txBox="1"/>
          <p:nvPr/>
        </p:nvSpPr>
        <p:spPr>
          <a:xfrm>
            <a:off x="6692056" y="2753032"/>
            <a:ext cx="5074763" cy="1569660"/>
          </a:xfrm>
          <a:prstGeom prst="rect">
            <a:avLst/>
          </a:prstGeom>
          <a:solidFill>
            <a:srgbClr val="FFFFFF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rtl="0">
              <a:defRPr lang="de-DE"/>
            </a:defPPr>
            <a:lvl1pPr>
              <a:defRPr sz="1400" b="1">
                <a:solidFill>
                  <a:srgbClr val="C0D4F7"/>
                </a:solidFill>
                <a:latin typeface="Aptos" panose="020B0004020202020204" pitchFamily="34" charset="0"/>
              </a:defRPr>
            </a:lvl1pPr>
          </a:lstStyle>
          <a:p>
            <a:r>
              <a:rPr lang="de-AT" sz="1600" dirty="0">
                <a:solidFill>
                  <a:srgbClr val="6092EA"/>
                </a:solidFill>
              </a:rPr>
              <a:t>The </a:t>
            </a:r>
            <a:r>
              <a:rPr lang="de-AT" sz="1600" dirty="0" err="1">
                <a:solidFill>
                  <a:srgbClr val="6092EA"/>
                </a:solidFill>
              </a:rPr>
              <a:t>part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of</a:t>
            </a:r>
            <a:r>
              <a:rPr lang="de-AT" sz="1600" dirty="0">
                <a:solidFill>
                  <a:srgbClr val="6092EA"/>
                </a:solidFill>
              </a:rPr>
              <a:t> TAM </a:t>
            </a:r>
            <a:r>
              <a:rPr lang="de-AT" sz="1600" dirty="0" err="1">
                <a:solidFill>
                  <a:srgbClr val="6092EA"/>
                </a:solidFill>
              </a:rPr>
              <a:t>where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you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can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actually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operate</a:t>
            </a:r>
            <a:r>
              <a:rPr lang="de-AT" sz="1600" dirty="0">
                <a:solidFill>
                  <a:srgbClr val="6092EA"/>
                </a:solidFill>
              </a:rPr>
              <a:t>, </a:t>
            </a:r>
            <a:r>
              <a:rPr lang="de-AT" sz="1600" dirty="0" err="1">
                <a:solidFill>
                  <a:srgbClr val="6092EA"/>
                </a:solidFill>
              </a:rPr>
              <a:t>taking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into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account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geography</a:t>
            </a:r>
            <a:r>
              <a:rPr lang="de-AT" sz="1600" dirty="0">
                <a:solidFill>
                  <a:srgbClr val="6092EA"/>
                </a:solidFill>
              </a:rPr>
              <a:t> and </a:t>
            </a:r>
            <a:r>
              <a:rPr lang="de-AT" sz="1600" dirty="0" err="1">
                <a:solidFill>
                  <a:srgbClr val="6092EA"/>
                </a:solidFill>
              </a:rPr>
              <a:t>segment</a:t>
            </a:r>
            <a:r>
              <a:rPr lang="de-AT" sz="1600" dirty="0">
                <a:solidFill>
                  <a:srgbClr val="6092EA"/>
                </a:solidFill>
              </a:rPr>
              <a:t>. </a:t>
            </a:r>
            <a:r>
              <a:rPr lang="de-AT" sz="1600" dirty="0" err="1">
                <a:solidFill>
                  <a:srgbClr val="6092EA"/>
                </a:solidFill>
              </a:rPr>
              <a:t>Your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target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audience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within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accessible</a:t>
            </a:r>
            <a:r>
              <a:rPr lang="de-AT" sz="1600" dirty="0">
                <a:solidFill>
                  <a:srgbClr val="6092EA"/>
                </a:solidFill>
              </a:rPr>
              <a:t> countries </a:t>
            </a:r>
            <a:r>
              <a:rPr lang="de-AT" sz="1600" dirty="0" err="1">
                <a:solidFill>
                  <a:srgbClr val="6092EA"/>
                </a:solidFill>
              </a:rPr>
              <a:t>or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sales</a:t>
            </a:r>
            <a:r>
              <a:rPr lang="de-AT" sz="1600" dirty="0">
                <a:solidFill>
                  <a:srgbClr val="6092EA"/>
                </a:solidFill>
              </a:rPr>
              <a:t/>
            </a:r>
            <a:r>
              <a:rPr lang="de-AT" sz="1600" dirty="0" err="1">
                <a:solidFill>
                  <a:srgbClr val="6092EA"/>
                </a:solidFill>
              </a:rPr>
              <a:t>channels</a:t>
            </a:r>
            <a:r>
              <a:rPr lang="de-AT" sz="1600" dirty="0">
                <a:solidFill>
                  <a:srgbClr val="6092EA"/>
                </a:solidFill>
              </a:rPr>
              <a:t>.</a:t>
            </a:r>
            <a:r>
              <a:rPr lang="ru-RU" sz="1600" dirty="0">
                <a:solidFill>
                  <a:srgbClr val="6092EA"/>
                </a:solidFill>
              </a:rPr>
              <a:t/>
            </a:r>
          </a:p>
          <a:p>
            <a:r>
              <a:rPr lang="de-AT" sz="1600" u="sng" dirty="0" err="1">
                <a:solidFill>
                  <a:srgbClr val="6092EA"/>
                </a:solidFill>
              </a:rPr>
              <a:t>Example</a:t>
            </a:r>
            <a:r>
              <a:rPr lang="de-AT" sz="1600" u="sng" dirty="0">
                <a:solidFill>
                  <a:srgbClr val="6092EA"/>
                </a:solidFill>
              </a:rPr>
              <a:t>: </a:t>
            </a:r>
            <a:r>
              <a:rPr lang="de-AT" sz="1600" u="sng" dirty="0" err="1">
                <a:solidFill>
                  <a:srgbClr val="6092EA"/>
                </a:solidFill>
              </a:rPr>
              <a:t>food</a:t>
            </a:r>
            <a:r>
              <a:rPr lang="de-AT" sz="1600" u="sng" dirty="0">
                <a:solidFill>
                  <a:srgbClr val="6092EA"/>
                </a:solidFill>
              </a:rPr>
              <a:t/>
            </a:r>
            <a:r>
              <a:rPr lang="de-AT" sz="1600" u="sng" dirty="0" err="1">
                <a:solidFill>
                  <a:srgbClr val="6092EA"/>
                </a:solidFill>
              </a:rPr>
              <a:t>delivery</a:t>
            </a:r>
            <a:r>
              <a:rPr lang="de-AT" sz="1600" u="sng" dirty="0">
                <a:solidFill>
                  <a:srgbClr val="6092EA"/>
                </a:solidFill>
              </a:rPr>
              <a:t> in Austria and Germany = €10 </a:t>
            </a:r>
            <a:r>
              <a:rPr lang="de-AT" sz="1600" u="sng" dirty="0" err="1">
                <a:solidFill>
                  <a:srgbClr val="6092EA"/>
                </a:solidFill>
              </a:rPr>
              <a:t>billion</a:t>
            </a:r>
            <a:r>
              <a:rPr lang="de-AT" sz="1600" u="sng" dirty="0">
                <a:solidFill>
                  <a:srgbClr val="6092EA"/>
                </a:solidFill>
              </a:rPr>
              <a:t>.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3817188-8EB9-D3E8-8432-F36DE795EFFC}"/>
              </a:ext>
            </a:extLst>
          </p:cNvPr>
          <p:cNvSpPr txBox="1"/>
          <p:nvPr/>
        </p:nvSpPr>
        <p:spPr>
          <a:xfrm>
            <a:off x="6096000" y="4690683"/>
            <a:ext cx="5725310" cy="1323439"/>
          </a:xfrm>
          <a:prstGeom prst="rect">
            <a:avLst/>
          </a:prstGeom>
          <a:solidFill>
            <a:srgbClr val="FFFFFF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rtl="0">
              <a:defRPr lang="de-DE"/>
            </a:defPPr>
            <a:lvl1pPr>
              <a:defRPr sz="1400" b="1">
                <a:solidFill>
                  <a:srgbClr val="6092EA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sz="1600" dirty="0">
                <a:solidFill>
                  <a:srgbClr val="0050DB"/>
                </a:solidFill>
              </a:rPr>
              <a:t>Achievable market (the part of SAM that you can realistically capture in the coming years).</a:t>
            </a:r>
            <a:r>
              <a:rPr lang="ru-RU" sz="1600" dirty="0">
                <a:solidFill>
                  <a:srgbClr val="0050DB"/>
                </a:solidFill>
              </a:rPr>
              <a:t/>
            </a:r>
            <a:r>
              <a:rPr lang="en-US" sz="1600" dirty="0">
                <a:solidFill>
                  <a:srgbClr val="0050DB"/>
                </a:solidFill>
              </a:rPr>
              <a:t>Takes into account your resources, competition, and marketing.</a:t>
            </a:r>
          </a:p>
          <a:p>
            <a:r>
              <a:rPr lang="en-US" sz="1600" u="sng" dirty="0">
                <a:solidFill>
                  <a:srgbClr val="0050DB"/>
                </a:solidFill>
              </a:rPr>
              <a:t>Example: if a company plans to capture 1% of the Austrian market → €50 million.</a:t>
            </a:r>
            <a:endParaRPr lang="de-AT" sz="1600" u="sng" dirty="0">
              <a:solidFill>
                <a:srgbClr val="0050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95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B47D-4FB6-BC9E-1D01-78572FFD9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D2CFA-F70E-42C7-22E0-E11D4FF3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8" y="457199"/>
            <a:ext cx="7043617" cy="252021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 dirty="0"/>
              <a:t>Step 2</a:t>
            </a:r>
            <a:br>
              <a:rPr lang="en-US" dirty="0"/>
            </a:br>
            <a:r>
              <a:rPr lang="en-US" dirty="0"/>
              <a:t>Market and Competition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DD54D10-3A44-0F64-6F2C-1727A4889C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16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2CF225-FF8F-271C-3615-2DC3D301839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3429000"/>
            <a:ext cx="7043618" cy="2233233"/>
          </a:xfrm>
        </p:spPr>
        <p:txBody>
          <a:bodyPr rtlCol="0">
            <a:normAutofit fontScale="92500" lnSpcReduction="10000"/>
          </a:bodyPr>
          <a:lstStyle>
            <a:defPPr>
              <a:defRPr lang="de-DE"/>
            </a:defPPr>
          </a:lstStyle>
          <a:p>
            <a:pPr rtl="0"/>
            <a:r>
              <a:rPr lang="en-US" dirty="0"/>
              <a:t>2.2. Current market trends</a:t>
            </a:r>
          </a:p>
          <a:p>
            <a:pPr rtl="0"/>
            <a:endParaRPr lang="en-US" dirty="0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 dirty="0"/>
              <a:t>EU trends: digitalization, sustainability, circular economy, e-commerce, AI, green transition.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 dirty="0"/>
              <a:t>Impact of regulations: GDPR, EU Green Deal, eco-labelling, </a:t>
            </a:r>
            <a:r>
              <a:rPr lang="en-US" dirty="0">
                <a:hlinkClick r:id="rId3" action="ppaction://hlinksldjump"/>
              </a:rPr>
              <a:t>PESTEL-Analysis</a:t>
            </a:r>
            <a:r>
              <a:rPr lang="en-US" dirty="0"/>
              <a:t>.</a:t>
            </a:r>
          </a:p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256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>
            <a:extLst>
              <a:ext uri="{FF2B5EF4-FFF2-40B4-BE49-F238E27FC236}">
                <a16:creationId xmlns:a16="http://schemas.microsoft.com/office/drawing/2014/main" id="{745CCD1E-AD62-0C2E-CCE4-B2FB261A9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41"/>
          <a:stretch>
            <a:fillRect/>
          </a:stretch>
        </p:blipFill>
        <p:spPr bwMode="auto">
          <a:xfrm>
            <a:off x="643731" y="602643"/>
            <a:ext cx="10904538" cy="580768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Foliennummernplatzhalter 2" hidden="1">
            <a:extLst>
              <a:ext uri="{FF2B5EF4-FFF2-40B4-BE49-F238E27FC236}">
                <a16:creationId xmlns:a16="http://schemas.microsoft.com/office/drawing/2014/main" id="{3318B691-714C-CA39-5A26-221CEF2B14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de-DE" smtClean="0"/>
              <a:pPr rtl="0">
                <a:spcAft>
                  <a:spcPts val="600"/>
                </a:spcAft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233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638E5-5D73-175B-531B-F2E6B3775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5A1F63-7EE8-B26F-0CF8-3284F9D26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8" y="457199"/>
            <a:ext cx="7043617" cy="252021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 dirty="0"/>
              <a:t>Step 2</a:t>
            </a:r>
            <a:br>
              <a:rPr lang="en-US" dirty="0"/>
            </a:br>
            <a:r>
              <a:rPr lang="en-US" dirty="0"/>
              <a:t>Market and Competition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C14353F-843A-1D5F-F73C-4FF40EF8E5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18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402F66-4832-D6E1-2386-E8E5B3D37D4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7" y="3224288"/>
            <a:ext cx="7043618" cy="2233233"/>
          </a:xfrm>
        </p:spPr>
        <p:txBody>
          <a:bodyPr rtlCol="0">
            <a:normAutofit fontScale="77500" lnSpcReduction="20000"/>
          </a:bodyPr>
          <a:lstStyle>
            <a:defPPr>
              <a:defRPr lang="de-DE"/>
            </a:defPPr>
          </a:lstStyle>
          <a:p>
            <a:pPr rtl="0"/>
            <a:r>
              <a:rPr lang="en-US" dirty="0"/>
              <a:t>2.3. Target groups (customer segments)</a:t>
            </a:r>
          </a:p>
          <a:p>
            <a:pPr rtl="0"/>
            <a:endParaRPr lang="en-US" dirty="0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 dirty="0"/>
              <a:t>Who are your customers?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 dirty="0"/>
              <a:t>Personalized profiles (age, profession, interests).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 dirty="0"/>
              <a:t>Their pain points and needs.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 dirty="0"/>
          </a:p>
          <a:p>
            <a:pPr rtl="0"/>
            <a:r>
              <a:rPr lang="en-US" dirty="0"/>
              <a:t>	Tools: </a:t>
            </a:r>
            <a:r>
              <a:rPr lang="en-US" dirty="0">
                <a:hlinkClick r:id="rId3" action="ppaction://hlinksldjump"/>
              </a:rPr>
              <a:t>Customer Persona Canvas</a:t>
            </a:r>
            <a:r>
              <a:rPr lang="en-US" dirty="0"/>
              <a:t>, </a:t>
            </a:r>
            <a:r>
              <a:rPr lang="en-US" dirty="0">
                <a:hlinkClick r:id="rId4" action="ppaction://hlinksldjump"/>
              </a:rPr>
              <a:t>Customer Journey Map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4216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BF2F292-1A78-C82F-8968-4431CD4EA8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de-DE" smtClean="0"/>
              <a:pPr rtl="0"/>
              <a:t>19</a:t>
            </a:fld>
            <a:endParaRPr lang="de-DE"/>
          </a:p>
        </p:txBody>
      </p:sp>
      <p:sp>
        <p:nvSpPr>
          <p:cNvPr id="5" name="AutoShape 2" descr="Business Model Templates: 12 Free Templates PDF, Word, Excel And PPT ...">
            <a:extLst>
              <a:ext uri="{FF2B5EF4-FFF2-40B4-BE49-F238E27FC236}">
                <a16:creationId xmlns:a16="http://schemas.microsoft.com/office/drawing/2014/main" id="{12D0DEFC-07FB-7EE5-B916-CA905AE6F1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855B4F-993C-09E0-2085-A54CB1415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10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71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9F7ECA-C186-2643-00D0-D7E8D4674E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de-DE" smtClean="0"/>
              <a:pPr rtl="0"/>
              <a:t>20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635A931-5FDB-48DD-A3C4-ABC5896F6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"/>
            <a:ext cx="10434985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52DB2B1-5B42-1A30-2302-3F77F4C6E54E}"/>
              </a:ext>
            </a:extLst>
          </p:cNvPr>
          <p:cNvSpPr txBox="1"/>
          <p:nvPr/>
        </p:nvSpPr>
        <p:spPr>
          <a:xfrm>
            <a:off x="3644511" y="46612"/>
            <a:ext cx="7832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cap="all" dirty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Customer Journey Map</a:t>
            </a:r>
            <a:endParaRPr lang="de-AT" sz="3600" b="1" cap="all" dirty="0">
              <a:solidFill>
                <a:schemeClr val="accent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1789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9A2C5-42A4-6129-DEB4-65F3DD816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9C9FD-A027-7AD3-C532-75E117BC7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7043617" cy="252021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2</a:t>
            </a:r>
            <a:br>
              <a:rPr lang="en-US"/>
            </a:br>
            <a:r>
              <a:rPr lang="en-US"/>
              <a:t>Market and Competition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D44896E-FCFD-E6CE-F1AD-B8AECA84B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21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EA5A917-073C-4E6E-E949-A82CD7B6F7E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 rtlCol="0">
            <a:normAutofit fontScale="92500" lnSpcReduction="10000"/>
          </a:bodyPr>
          <a:lstStyle>
            <a:defPPr>
              <a:defRPr lang="de-DE"/>
            </a:defPPr>
          </a:lstStyle>
          <a:p>
            <a:pPr rtl="0"/>
            <a:r>
              <a:rPr lang="en-US"/>
              <a:t>2.4. Main competitors (strengths/weaknesses)</a:t>
            </a:r>
          </a:p>
          <a:p>
            <a:pPr rtl="0"/>
            <a:endParaRPr lang="en-US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/>
              <a:t>Comparison with 3–5 main competitors.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/>
              <a:t>Table: Strengths/Weaknesses.</a:t>
            </a:r>
          </a:p>
          <a:p>
            <a:pPr marL="342900" indent="-342900" rtl="0">
              <a:buFont typeface="Wingdings" panose="05000000000000000000" pitchFamily="2" charset="2"/>
              <a:buChar char="ü"/>
            </a:pPr>
            <a:endParaRPr lang="en-US"/>
          </a:p>
          <a:p>
            <a:pPr marL="342900" indent="-342900" rtl="0">
              <a:buFont typeface="Wingdings" panose="05000000000000000000" pitchFamily="2" charset="2"/>
              <a:buChar char="ü"/>
            </a:pPr>
            <a:r>
              <a:rPr lang="en-US"/>
              <a:t>Tools: Porter’s Five Forces, Benchmarking, SWOT.</a:t>
            </a:r>
          </a:p>
        </p:txBody>
      </p:sp>
    </p:spTree>
    <p:extLst>
      <p:ext uri="{BB962C8B-B14F-4D97-AF65-F5344CB8AC3E}">
        <p14:creationId xmlns:p14="http://schemas.microsoft.com/office/powerpoint/2010/main" val="905108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3</a:t>
            </a:r>
            <a:br>
              <a:rPr lang="en-US"/>
            </a:br>
            <a:r>
              <a:rPr lang="en-US"/>
              <a:t>Marketing and Sales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22</a:t>
            </a:fld>
            <a:endParaRPr lang="de-DE"/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7600950" cy="3720337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rtl="0"/>
            <a:r>
              <a:rPr lang="en-US"/>
              <a:t>3.1. Offering (what, to whom):</a:t>
            </a:r>
            <a:endParaRPr lang="ru-RU"/>
          </a:p>
          <a:p>
            <a:pPr rtl="0"/>
            <a:endParaRPr lang="en-US"/>
          </a:p>
          <a:p>
            <a:pPr marL="0" lvl="1" indent="0" rtl="0">
              <a:buNone/>
            </a:pPr>
            <a:r>
              <a:rPr lang="en-US"/>
              <a:t>Describe what products/services you offer and for what audience (link to segments from Step 2).</a:t>
            </a:r>
          </a:p>
          <a:p>
            <a:pPr marL="0" lvl="1" indent="0" rtl="0">
              <a:buNone/>
            </a:pPr>
            <a:endParaRPr lang="en-US"/>
          </a:p>
          <a:p>
            <a:pPr marL="0" lvl="1" indent="0" rtl="0">
              <a:buNone/>
            </a:pPr>
            <a:r>
              <a:rPr lang="en-US"/>
              <a:t>Show how your offer addresses customer pain points.</a:t>
            </a:r>
          </a:p>
          <a:p>
            <a:pPr marL="0" lvl="1" indent="0" rtl="0">
              <a:buNone/>
            </a:pPr>
            <a:endParaRPr lang="en-US"/>
          </a:p>
          <a:p>
            <a:pPr marL="0" lvl="1" indent="0" rtl="0">
              <a:buNone/>
            </a:pPr>
            <a:r>
              <a:rPr lang="en-US"/>
              <a:t>Use the Value Proposition Canvas tool.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96DC-CC80-EB1B-AA74-1EA0A9305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69278-6B8D-83FB-38D5-76716961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3</a:t>
            </a:r>
            <a:br>
              <a:rPr lang="en-US"/>
            </a:br>
            <a:r>
              <a:rPr lang="en-US"/>
              <a:t>Marketing and Sales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1731155-3089-C155-2A03-343BA242A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23</a:t>
            </a:fld>
            <a:endParaRPr lang="de-DE"/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E12FDA28-2257-1FEE-F698-29471987A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8792" y="2303028"/>
            <a:ext cx="8166558" cy="3720337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rtl="0"/>
            <a:r>
              <a:rPr lang="en-US" dirty="0"/>
              <a:t>3.2. Pricing and terms of payment:</a:t>
            </a:r>
          </a:p>
          <a:p>
            <a:pPr marL="0" lvl="3" indent="0">
              <a:buNone/>
            </a:pPr>
            <a:r>
              <a:rPr lang="ru-RU" dirty="0"/>
              <a:t/>
            </a:r>
            <a:r>
              <a:rPr lang="en-US" dirty="0"/>
              <a:t>Pricing strategy:</a:t>
            </a:r>
          </a:p>
          <a:p>
            <a:pPr lvl="5"/>
            <a:r>
              <a:rPr lang="en-US" dirty="0"/>
              <a:t>Cost-based,</a:t>
            </a:r>
          </a:p>
          <a:p>
            <a:pPr lvl="5"/>
            <a:r>
              <a:rPr lang="en-US" dirty="0"/>
              <a:t>Value-based (based on value to the customer),</a:t>
            </a:r>
          </a:p>
          <a:p>
            <a:pPr lvl="5"/>
            <a:r>
              <a:rPr lang="en-US" dirty="0"/>
              <a:t>Competition-based (based on the market).</a:t>
            </a:r>
          </a:p>
          <a:p>
            <a:pPr lvl="3"/>
            <a:endParaRPr lang="en-US" dirty="0"/>
          </a:p>
          <a:p>
            <a:pPr marL="0" lvl="3" indent="0">
              <a:buNone/>
            </a:pPr>
            <a:r>
              <a:rPr lang="ru-RU" dirty="0"/>
              <a:t/>
            </a:r>
            <a:r>
              <a:rPr lang="en-US" dirty="0"/>
              <a:t>Payment terms: advance payment, instalments, subscription model, SaaS.</a:t>
            </a:r>
          </a:p>
          <a:p>
            <a:pPr lvl="3"/>
            <a:endParaRPr lang="en-US" dirty="0"/>
          </a:p>
          <a:p>
            <a:pPr marL="0" lvl="3" indent="0">
              <a:buNone/>
            </a:pPr>
            <a:r>
              <a:rPr lang="ru-RU" dirty="0"/>
              <a:t/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0738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06FF-0DED-4629-5853-F37576287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F4BCE7-B416-075F-188B-1DC188CC7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3</a:t>
            </a:r>
            <a:br>
              <a:rPr lang="en-US"/>
            </a:br>
            <a:r>
              <a:rPr lang="en-US"/>
              <a:t>Marketing and Sales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72650A5-A305-866E-6FA8-6A20184F74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24</a:t>
            </a:fld>
            <a:endParaRPr lang="de-DE"/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2E2C2F99-1A76-AD9E-F51E-1FE9A65E9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353" y="2303028"/>
            <a:ext cx="8109997" cy="3720337"/>
          </a:xfrm>
        </p:spPr>
        <p:txBody>
          <a:bodyPr rtlCol="0">
            <a:normAutofit fontScale="92500" lnSpcReduction="10000"/>
          </a:bodyPr>
          <a:lstStyle>
            <a:defPPr>
              <a:defRPr lang="de-DE"/>
            </a:defPPr>
          </a:lstStyle>
          <a:p>
            <a:pPr rtl="0"/>
            <a:r>
              <a:rPr lang="en-US" dirty="0"/>
              <a:t>3.3. Advertising and PR strategy:</a:t>
            </a:r>
          </a:p>
          <a:p>
            <a:pPr marL="0" lvl="1" indent="0" rtl="0">
              <a:buNone/>
            </a:pPr>
            <a:endParaRPr lang="ru-RU" dirty="0"/>
          </a:p>
          <a:p>
            <a:pPr marL="0" lvl="2" indent="0">
              <a:buNone/>
            </a:pPr>
            <a:r>
              <a:rPr lang="ru-RU" dirty="0"/>
              <a:t/>
            </a:r>
            <a:r>
              <a:rPr lang="de-DE" dirty="0"/>
              <a:t>Channels: digital (social </a:t>
            </a:r>
            <a:r>
              <a:rPr lang="de-DE" dirty="0" err="1"/>
              <a:t>media</a:t>
            </a:r>
            <a:r>
              <a:rPr lang="de-DE" dirty="0"/>
              <a:t>, Google Ads, SEO), offline (</a:t>
            </a:r>
            <a:r>
              <a:rPr lang="de-DE" dirty="0" err="1"/>
              <a:t>exhibitions</a:t>
            </a:r>
            <a:r>
              <a:rPr lang="de-DE" dirty="0"/>
              <a:t>, </a:t>
            </a:r>
            <a:r>
              <a:rPr lang="de-DE" dirty="0" err="1"/>
              <a:t>event</a:t>
            </a:r>
            <a:r>
              <a:rPr lang="de-DE" dirty="0"/>
              <a:t/>
            </a:r>
            <a:r>
              <a:rPr lang="de-DE" dirty="0" err="1"/>
              <a:t>marketing</a:t>
            </a:r>
            <a:r>
              <a:rPr lang="de-DE" dirty="0"/>
              <a:t>).</a:t>
            </a:r>
          </a:p>
          <a:p>
            <a:pPr lvl="2"/>
            <a:endParaRPr lang="de-DE" dirty="0"/>
          </a:p>
          <a:p>
            <a:pPr marL="0" lvl="2" indent="0">
              <a:buNone/>
            </a:pPr>
            <a:r>
              <a:rPr lang="ru-RU" dirty="0"/>
              <a:t/>
            </a:r>
            <a:r>
              <a:rPr lang="de-DE" dirty="0"/>
              <a:t>PR: </a:t>
            </a:r>
            <a:r>
              <a:rPr lang="de-DE" dirty="0" err="1"/>
              <a:t>media</a:t>
            </a:r>
            <a:r>
              <a:rPr lang="de-DE" dirty="0"/>
              <a:t/>
            </a:r>
            <a:r>
              <a:rPr lang="de-DE" dirty="0" err="1"/>
              <a:t>publications</a:t>
            </a:r>
            <a:r>
              <a:rPr lang="de-DE" dirty="0"/>
              <a:t>, </a:t>
            </a:r>
            <a:r>
              <a:rPr lang="de-DE" dirty="0" err="1"/>
              <a:t>collaborations</a:t>
            </a:r>
            <a:r>
              <a:rPr lang="de-DE" dirty="0"/>
              <a:t>, expert </a:t>
            </a:r>
            <a:r>
              <a:rPr lang="de-DE" dirty="0" err="1"/>
              <a:t>articles</a:t>
            </a:r>
            <a:r>
              <a:rPr lang="de-DE" dirty="0"/>
              <a:t>.</a:t>
            </a:r>
          </a:p>
          <a:p>
            <a:pPr lvl="2"/>
            <a:endParaRPr lang="de-DE" dirty="0"/>
          </a:p>
          <a:p>
            <a:pPr marL="0" lvl="2" indent="0">
              <a:buNone/>
            </a:pPr>
            <a:r>
              <a:rPr lang="ru-RU" dirty="0"/>
              <a:t/>
            </a:r>
            <a:r>
              <a:rPr lang="de-DE" dirty="0" err="1"/>
              <a:t>Important</a:t>
            </a:r>
            <a:r>
              <a:rPr lang="de-DE" dirty="0"/>
              <a:t> in Europe:</a:t>
            </a:r>
          </a:p>
          <a:p>
            <a:pPr lvl="5"/>
            <a:r>
              <a:rPr lang="de-DE" dirty="0"/>
              <a:t>GDPR (personal </a:t>
            </a:r>
            <a:r>
              <a:rPr lang="de-DE" dirty="0" err="1"/>
              <a:t>data</a:t>
            </a:r>
            <a:r>
              <a:rPr lang="de-DE" dirty="0"/>
              <a:t> in email </a:t>
            </a:r>
            <a:r>
              <a:rPr lang="de-DE" dirty="0" err="1"/>
              <a:t>marketing</a:t>
            </a:r>
            <a:r>
              <a:rPr lang="de-DE" dirty="0"/>
              <a:t>).</a:t>
            </a:r>
          </a:p>
          <a:p>
            <a:pPr lvl="5"/>
            <a:r>
              <a:rPr lang="de-DE" dirty="0"/>
              <a:t>Eco-</a:t>
            </a:r>
            <a:r>
              <a:rPr lang="de-DE" dirty="0" err="1"/>
              <a:t>labelling</a:t>
            </a:r>
            <a:r>
              <a:rPr lang="de-DE" dirty="0"/>
              <a:t> (</a:t>
            </a:r>
            <a:r>
              <a:rPr lang="de-DE" dirty="0" err="1"/>
              <a:t>if</a:t>
            </a:r>
            <a:r>
              <a:rPr lang="de-DE" dirty="0"/>
              <a:t/>
            </a:r>
            <a:r>
              <a:rPr lang="de-DE" dirty="0" err="1"/>
              <a:t>the</a:t>
            </a:r>
            <a:r>
              <a:rPr lang="de-DE" dirty="0"/>
              <a:t/>
            </a:r>
            <a:r>
              <a:rPr lang="de-DE" dirty="0" err="1"/>
              <a:t>product</a:t>
            </a:r>
            <a:r>
              <a:rPr lang="de-DE" dirty="0"/>
              <a:t/>
            </a:r>
            <a:r>
              <a:rPr lang="de-DE" dirty="0" err="1"/>
              <a:t>is</a:t>
            </a:r>
            <a:r>
              <a:rPr lang="de-DE" dirty="0"/>
              <a:t> ‘</a:t>
            </a:r>
            <a:r>
              <a:rPr lang="de-DE" dirty="0" err="1"/>
              <a:t>green</a:t>
            </a:r>
            <a:r>
              <a:rPr lang="de-DE" dirty="0"/>
              <a:t>’).</a:t>
            </a:r>
          </a:p>
          <a:p>
            <a:pPr marL="0" lvl="2" indent="0">
              <a:buNone/>
            </a:pPr>
            <a:r>
              <a:rPr lang="ru-RU" dirty="0"/>
              <a:t/>
            </a:r>
            <a:r>
              <a:rPr lang="de-DE" dirty="0"/>
              <a:t>Tools: </a:t>
            </a:r>
            <a:r>
              <a:rPr lang="de-DE" dirty="0">
                <a:hlinkClick r:id="rId3" action="ppaction://hlinksldjump"/>
              </a:rPr>
              <a:t>AIDA </a:t>
            </a:r>
            <a:r>
              <a:rPr lang="de-DE" dirty="0" err="1">
                <a:hlinkClick r:id="rId3" action="ppaction://hlinksldjump"/>
              </a:rPr>
              <a:t>model</a:t>
            </a:r>
            <a:r>
              <a:rPr lang="de-DE" dirty="0"/>
              <a:t>, </a:t>
            </a:r>
            <a:r>
              <a:rPr lang="de-DE" dirty="0">
                <a:hlinkClick r:id="rId4" action="ppaction://hlinksldjump"/>
              </a:rPr>
              <a:t>Marketing Mix 7P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908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96C18-1762-B7A7-D8D3-7571ABD29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9DF54AE-3CCB-FFA4-5B2F-0531EE5BC4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de-DE" smtClean="0"/>
              <a:pPr rtl="0"/>
              <a:t>25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E5E74E-CE8D-C20E-1C25-961F02219D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C6CF305-73C0-DB73-05EB-9B2BECD9D1C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BE2D92-36D5-D9DC-3D30-36309E35D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18" y="0"/>
            <a:ext cx="11856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188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1EDCB-61D5-DBB7-D351-BE48329E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3D331FF-9637-5A3B-97A7-25C8C12DC9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8F63A3B-78C7-47BE-AE5E-E10140E04643}" type="slidenum">
              <a:rPr lang="de-DE" smtClean="0"/>
              <a:pPr rtl="0"/>
              <a:t>26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F9C5C5-1D1D-0212-AD39-B0AE9539A2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5417F64-751D-B85D-F5FE-448FD26F3FE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5CA6D8F-F4F0-AFFA-D41D-41E41E2BB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1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3DA2-F9A4-A7A1-638D-BD32E9C67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A628E7-D96C-362A-7D56-A63C03097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3</a:t>
            </a:r>
            <a:br>
              <a:rPr lang="en-US"/>
            </a:br>
            <a:r>
              <a:rPr lang="en-US"/>
              <a:t>Marketing and Sales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C8D85A0-C2E5-02DB-54E8-1CA1E42D57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27</a:t>
            </a:fld>
            <a:endParaRPr lang="de-DE"/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C815E5F2-06EA-4A0B-D9BC-5114825FE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7600950" cy="3720337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rtl="0"/>
            <a:r>
              <a:rPr lang="en-US"/>
              <a:t>3.4. Sales channels (online, offline, distributors, direct sales)</a:t>
            </a:r>
          </a:p>
          <a:p>
            <a:pPr marL="0" lvl="1" indent="0" rtl="0">
              <a:buNone/>
            </a:pPr>
            <a:r>
              <a:rPr lang="ru-RU"/>
              <a:t/>
            </a:r>
            <a:r>
              <a:rPr lang="de-DE"/>
              <a:t>Online: </a:t>
            </a:r>
            <a:r>
              <a:rPr lang="de-DE" err="1"/>
              <a:t>e-commerce</a:t>
            </a:r>
            <a:r>
              <a:rPr lang="de-DE"/>
              <a:t>, </a:t>
            </a:r>
            <a:r>
              <a:rPr lang="de-DE" err="1"/>
              <a:t>marketplaces</a:t>
            </a:r>
            <a:r>
              <a:rPr lang="de-DE"/>
              <a:t> (Amazon EU, Zalando, Etsy).</a:t>
            </a:r>
          </a:p>
          <a:p>
            <a:pPr lvl="1" rtl="0"/>
            <a:endParaRPr lang="de-DE"/>
          </a:p>
          <a:p>
            <a:pPr marL="0" lvl="1" indent="0" rtl="0">
              <a:buNone/>
            </a:pPr>
            <a:r>
              <a:rPr lang="ru-RU"/>
              <a:t/>
            </a:r>
            <a:r>
              <a:rPr lang="de-DE"/>
              <a:t>Offline: </a:t>
            </a:r>
            <a:r>
              <a:rPr lang="de-DE" err="1"/>
              <a:t>shops</a:t>
            </a:r>
            <a:r>
              <a:rPr lang="de-DE"/>
              <a:t>, </a:t>
            </a:r>
            <a:r>
              <a:rPr lang="de-DE" err="1"/>
              <a:t>pop-up</a:t>
            </a:r>
            <a:r>
              <a:rPr lang="de-DE"/>
              <a:t/>
            </a:r>
            <a:r>
              <a:rPr lang="de-DE" err="1"/>
              <a:t>stores</a:t>
            </a:r>
            <a:r>
              <a:rPr lang="de-DE"/>
              <a:t>, </a:t>
            </a:r>
            <a:r>
              <a:rPr lang="de-DE" err="1"/>
              <a:t>distributors</a:t>
            </a:r>
            <a:r>
              <a:rPr lang="de-DE"/>
              <a:t>.</a:t>
            </a:r>
          </a:p>
          <a:p>
            <a:pPr lvl="1" rtl="0"/>
            <a:endParaRPr lang="de-DE"/>
          </a:p>
          <a:p>
            <a:pPr marL="0" lvl="1" indent="0" rtl="0">
              <a:buNone/>
            </a:pPr>
            <a:r>
              <a:rPr lang="ru-RU"/>
              <a:t/>
            </a:r>
            <a:r>
              <a:rPr lang="de-DE" err="1"/>
              <a:t>Direct</a:t>
            </a:r>
            <a:r>
              <a:rPr lang="de-DE"/>
              <a:t/>
            </a:r>
            <a:r>
              <a:rPr lang="de-DE" err="1"/>
              <a:t>sales</a:t>
            </a:r>
            <a:r>
              <a:rPr lang="de-DE"/>
              <a:t>: via </a:t>
            </a:r>
            <a:r>
              <a:rPr lang="de-DE" err="1"/>
              <a:t>website</a:t>
            </a:r>
            <a:r>
              <a:rPr lang="de-DE"/>
              <a:t>, </a:t>
            </a:r>
            <a:r>
              <a:rPr lang="de-DE" err="1"/>
              <a:t>subscription</a:t>
            </a:r>
            <a:r>
              <a:rPr lang="de-DE"/>
              <a:t>, </a:t>
            </a:r>
            <a:r>
              <a:rPr lang="de-DE" err="1"/>
              <a:t>franchise</a:t>
            </a:r>
            <a:r>
              <a:rPr lang="de-DE"/>
              <a:t>.</a:t>
            </a:r>
          </a:p>
          <a:p>
            <a:pPr lvl="1" rtl="0"/>
            <a:endParaRPr lang="de-DE"/>
          </a:p>
          <a:p>
            <a:pPr marL="0" lvl="1" indent="0" rtl="0">
              <a:buNone/>
            </a:pPr>
            <a:r>
              <a:rPr lang="de-DE" err="1"/>
              <a:t>It</a:t>
            </a:r>
            <a:r>
              <a:rPr lang="de-DE"/>
              <a:t/>
            </a:r>
            <a:r>
              <a:rPr lang="de-DE" err="1"/>
              <a:t>is</a:t>
            </a:r>
            <a:r>
              <a:rPr lang="de-DE"/>
              <a:t/>
            </a:r>
            <a:r>
              <a:rPr lang="de-DE" err="1"/>
              <a:t>important</a:t>
            </a:r>
            <a:r>
              <a:rPr lang="de-DE"/>
              <a:t/>
            </a:r>
            <a:r>
              <a:rPr lang="de-DE" err="1"/>
              <a:t>to</a:t>
            </a:r>
            <a:r>
              <a:rPr lang="de-DE"/>
              <a:t/>
            </a:r>
            <a:r>
              <a:rPr lang="de-DE" err="1"/>
              <a:t>consider</a:t>
            </a:r>
            <a:r>
              <a:rPr lang="de-DE"/>
              <a:t/>
            </a:r>
            <a:r>
              <a:rPr lang="de-DE" err="1"/>
              <a:t>omnichannel</a:t>
            </a:r>
            <a:r>
              <a:rPr lang="de-DE"/>
              <a:t/>
            </a:r>
            <a:r>
              <a:rPr lang="de-DE" err="1"/>
              <a:t>retailing</a:t>
            </a:r>
            <a:r>
              <a:rPr lang="de-DE"/>
              <a:t> (a </a:t>
            </a:r>
            <a:r>
              <a:rPr lang="de-DE" err="1"/>
              <a:t>combination</a:t>
            </a:r>
            <a:r>
              <a:rPr lang="de-DE"/>
              <a:t/>
            </a:r>
            <a:r>
              <a:rPr lang="de-DE" err="1"/>
              <a:t>of</a:t>
            </a:r>
            <a:r>
              <a:rPr lang="de-DE"/>
              <a:t> online and offline).</a:t>
            </a:r>
          </a:p>
        </p:txBody>
      </p:sp>
    </p:spTree>
    <p:extLst>
      <p:ext uri="{BB962C8B-B14F-4D97-AF65-F5344CB8AC3E}">
        <p14:creationId xmlns:p14="http://schemas.microsoft.com/office/powerpoint/2010/main" val="1267631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4</a:t>
            </a:r>
            <a:br>
              <a:rPr lang="en-US"/>
            </a:br>
            <a:r>
              <a:rPr lang="en-US"/>
              <a:t>Company and Management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8960323" cy="3704266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r>
              <a:rPr lang="en-US"/>
              <a:t>4.1. Company name and mission:</a:t>
            </a:r>
          </a:p>
          <a:p>
            <a:pPr rtl="0"/>
            <a:r>
              <a:rPr lang="en-US"/>
              <a:t>4.2. Founding date, legal form:</a:t>
            </a:r>
          </a:p>
          <a:p>
            <a:pPr rtl="0"/>
            <a:r>
              <a:rPr lang="en-US"/>
              <a:t>4.3. Owners and managing directors:</a:t>
            </a:r>
          </a:p>
          <a:p>
            <a:pPr rtl="0"/>
            <a:r>
              <a:rPr lang="en-US"/>
              <a:t>4.4. Ownership structure:</a:t>
            </a:r>
          </a:p>
          <a:p>
            <a:pPr rtl="0"/>
            <a:r>
              <a:rPr lang="en-US"/>
              <a:t>4.5. Team members and qualifications:</a:t>
            </a:r>
          </a:p>
          <a:p>
            <a:pPr rtl="0"/>
            <a:r>
              <a:rPr lang="en-US"/>
              <a:t>4.6. </a:t>
            </a:r>
            <a:r>
              <a:rPr lang="en-US" err="1"/>
              <a:t>Organisation</a:t>
            </a:r>
            <a:r>
              <a:rPr lang="en-US"/>
              <a:t> and division of responsibilities:</a:t>
            </a:r>
          </a:p>
          <a:p>
            <a:pPr rtl="0"/>
            <a:r>
              <a:rPr lang="en-US"/>
              <a:t>4.7. External partners (e.g. tax adviser, consultants):</a:t>
            </a:r>
          </a:p>
          <a:p>
            <a:pPr rtl="0"/>
            <a:r>
              <a:rPr lang="en-US"/>
              <a:t>4.8. Business location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CC4C3-5BF4-F83A-3309-419EFB44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DB52AE9-D661-BA04-0ECD-601F4EC5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 anchor="b">
            <a:normAutofit/>
          </a:bodyPr>
          <a:lstStyle/>
          <a:p>
            <a:r>
              <a:rPr lang="en-US"/>
              <a:t>Legal Forms in Austria</a:t>
            </a:r>
            <a:endParaRPr lang="de-AT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454E662-1281-1605-7440-74A41583F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2975217" cy="3704266"/>
          </a:xfrm>
        </p:spPr>
        <p:txBody>
          <a:bodyPr anchor="t">
            <a:normAutofit/>
          </a:bodyPr>
          <a:lstStyle/>
          <a:p>
            <a:r>
              <a:rPr lang="en-US"/>
              <a:t>Compare forms on liability, representation, accounting duty, and tax: GmbH/</a:t>
            </a:r>
            <a:r>
              <a:rPr lang="en-US" err="1"/>
              <a:t>FlexCo</a:t>
            </a:r>
            <a:r>
              <a:rPr lang="en-US"/>
              <a:t> pay 23 % corporation tax; sole traders &amp; partnerships pay personal income tax. </a:t>
            </a:r>
            <a:r>
              <a:rPr lang="en-US">
                <a:hlinkClick r:id="rId2"/>
              </a:rPr>
              <a:t>wko.at</a:t>
            </a:r>
            <a:endParaRPr lang="en-US"/>
          </a:p>
          <a:p>
            <a:pPr marL="0" indent="0">
              <a:buNone/>
            </a:pPr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CBDB93-7B08-2B52-B12F-A968DFE0E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29</a:t>
            </a:fld>
            <a:endParaRPr lang="de-DE" noProof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514F44BB-4E3A-9894-43EB-BF3814AC4E80}"/>
              </a:ext>
            </a:extLst>
          </p:cNvPr>
          <p:cNvGraphicFramePr>
            <a:graphicFrameLocks noGrp="1"/>
          </p:cNvGraphicFramePr>
          <p:nvPr/>
        </p:nvGraphicFramePr>
        <p:xfrm>
          <a:off x="5087154" y="2634109"/>
          <a:ext cx="6345896" cy="31171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73160">
                  <a:extLst>
                    <a:ext uri="{9D8B030D-6E8A-4147-A177-3AD203B41FA5}">
                      <a16:colId xmlns:a16="http://schemas.microsoft.com/office/drawing/2014/main" val="4154680805"/>
                    </a:ext>
                  </a:extLst>
                </a:gridCol>
                <a:gridCol w="1455468">
                  <a:extLst>
                    <a:ext uri="{9D8B030D-6E8A-4147-A177-3AD203B41FA5}">
                      <a16:colId xmlns:a16="http://schemas.microsoft.com/office/drawing/2014/main" val="1093666445"/>
                    </a:ext>
                  </a:extLst>
                </a:gridCol>
                <a:gridCol w="1232714">
                  <a:extLst>
                    <a:ext uri="{9D8B030D-6E8A-4147-A177-3AD203B41FA5}">
                      <a16:colId xmlns:a16="http://schemas.microsoft.com/office/drawing/2014/main" val="1363940168"/>
                    </a:ext>
                  </a:extLst>
                </a:gridCol>
                <a:gridCol w="1101783">
                  <a:extLst>
                    <a:ext uri="{9D8B030D-6E8A-4147-A177-3AD203B41FA5}">
                      <a16:colId xmlns:a16="http://schemas.microsoft.com/office/drawing/2014/main" val="1963938936"/>
                    </a:ext>
                  </a:extLst>
                </a:gridCol>
                <a:gridCol w="1382771">
                  <a:extLst>
                    <a:ext uri="{9D8B030D-6E8A-4147-A177-3AD203B41FA5}">
                      <a16:colId xmlns:a16="http://schemas.microsoft.com/office/drawing/2014/main" val="904890044"/>
                    </a:ext>
                  </a:extLst>
                </a:gridCol>
              </a:tblGrid>
              <a:tr h="487130">
                <a:tc>
                  <a:txBody>
                    <a:bodyPr/>
                    <a:lstStyle/>
                    <a:p>
                      <a:r>
                        <a:rPr lang="de-AT" sz="1300" b="1"/>
                        <a:t>Form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 b="1"/>
                        <a:t>Liability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 b="1"/>
                        <a:t>Capital - Start-up cost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 b="1"/>
                        <a:t>Team-work?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 b="1" err="1"/>
                        <a:t>Typical</a:t>
                      </a:r>
                      <a:r>
                        <a:rPr lang="de-AT" sz="1300" b="1"/>
                        <a:t/>
                      </a:r>
                      <a:r>
                        <a:rPr lang="de-AT" sz="1300" b="1" err="1"/>
                        <a:t>use-case</a:t>
                      </a:r>
                      <a:endParaRPr lang="de-AT" sz="1300" b="1"/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1146369427"/>
                  </a:ext>
                </a:extLst>
              </a:tr>
              <a:tr h="487130">
                <a:tc>
                  <a:txBody>
                    <a:bodyPr/>
                    <a:lstStyle/>
                    <a:p>
                      <a:r>
                        <a:rPr lang="de-AT" sz="1300" b="1"/>
                        <a:t>Sole Proprietor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Unlimited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Low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Not built-in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Freelancers, micro-shops</a:t>
                      </a:r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128907567"/>
                  </a:ext>
                </a:extLst>
              </a:tr>
              <a:tr h="487130">
                <a:tc>
                  <a:txBody>
                    <a:bodyPr/>
                    <a:lstStyle/>
                    <a:p>
                      <a:r>
                        <a:rPr lang="de-AT" sz="1300" b="1"/>
                        <a:t>OG (General Partnership)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Partners unlimited &amp; joint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Very low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Yes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Two-person retail/consulting</a:t>
                      </a:r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3519023859"/>
                  </a:ext>
                </a:extLst>
              </a:tr>
              <a:tr h="681533">
                <a:tc>
                  <a:txBody>
                    <a:bodyPr/>
                    <a:lstStyle/>
                    <a:p>
                      <a:r>
                        <a:rPr lang="de-AT" sz="1300" b="1"/>
                        <a:t>KG (Limited Partnership)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General partner unlimited; limited partner capped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Low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Yes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Investor + active founder</a:t>
                      </a:r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3577682861"/>
                  </a:ext>
                </a:extLst>
              </a:tr>
              <a:tr h="487130">
                <a:tc>
                  <a:txBody>
                    <a:bodyPr/>
                    <a:lstStyle/>
                    <a:p>
                      <a:r>
                        <a:rPr lang="de-AT" sz="1300" b="1"/>
                        <a:t>GmbH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Limited to share capital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Higher (min € 10k)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Yes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Growth SMEs</a:t>
                      </a:r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3314170915"/>
                  </a:ext>
                </a:extLst>
              </a:tr>
              <a:tr h="487130">
                <a:tc>
                  <a:txBody>
                    <a:bodyPr/>
                    <a:lstStyle/>
                    <a:p>
                      <a:r>
                        <a:rPr lang="de-AT" sz="1300" b="1" err="1"/>
                        <a:t>FlexKapG</a:t>
                      </a:r>
                      <a:r>
                        <a:rPr lang="de-AT" sz="1300" b="1"/>
                        <a:t> / </a:t>
                      </a:r>
                      <a:r>
                        <a:rPr lang="de-AT" sz="1300" b="1" err="1"/>
                        <a:t>FlexCo</a:t>
                      </a:r>
                      <a:endParaRPr lang="de-AT" sz="1300" b="1"/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As GmbH + employee shares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Similar to GmbH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Yes</a:t>
                      </a:r>
                    </a:p>
                  </a:txBody>
                  <a:tcPr marL="62433" marR="62433" marT="31217" marB="31217" anchor="ctr"/>
                </a:tc>
                <a:tc>
                  <a:txBody>
                    <a:bodyPr/>
                    <a:lstStyle/>
                    <a:p>
                      <a:r>
                        <a:rPr lang="de-AT" sz="1300"/>
                        <a:t>Start-ups </a:t>
                      </a:r>
                      <a:r>
                        <a:rPr lang="de-AT" sz="1300" err="1"/>
                        <a:t>seeking</a:t>
                      </a:r>
                      <a:r>
                        <a:rPr lang="de-AT" sz="1300"/>
                        <a:t/>
                      </a:r>
                      <a:r>
                        <a:rPr lang="de-AT" sz="1300" err="1"/>
                        <a:t>investors</a:t>
                      </a:r>
                      <a:endParaRPr lang="de-AT" sz="1300"/>
                    </a:p>
                  </a:txBody>
                  <a:tcPr marL="62433" marR="62433" marT="31217" marB="31217" anchor="ctr"/>
                </a:tc>
                <a:extLst>
                  <a:ext uri="{0D108BD9-81ED-4DB2-BD59-A6C34878D82A}">
                    <a16:rowId xmlns:a16="http://schemas.microsoft.com/office/drawing/2014/main" val="3939650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931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1000E-65A1-0BEE-06D7-86239DD2E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A0DD7DD-55D8-73F8-2C45-17357D5A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 anchor="b">
            <a:normAutofit/>
          </a:bodyPr>
          <a:lstStyle/>
          <a:p>
            <a:r>
              <a:rPr lang="en-US"/>
              <a:t>Choosing the right legal form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EF74CDA-A74E-6C28-BFEE-A67DCA191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2975217" cy="3704266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i="1"/>
              <a:t>Tip:</a:t>
            </a:r>
            <a:r>
              <a:rPr lang="en-US"/>
              <a:t> WKÖ’s </a:t>
            </a:r>
            <a:r>
              <a:rPr lang="en-US" b="1"/>
              <a:t>Legal Form Guide</a:t>
            </a:r>
            <a:r>
              <a:rPr lang="en-US"/>
              <a:t> walks you through decision criteria (liability, capital, tax, social insurance). </a:t>
            </a:r>
            <a:r>
              <a:rPr lang="en-US">
                <a:hlinkClick r:id="rId2"/>
              </a:rPr>
              <a:t>wko.at</a:t>
            </a:r>
            <a:endParaRPr lang="en-US"/>
          </a:p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6A4F73-DD74-215D-2223-1E9BEC3ED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30</a:t>
            </a:fld>
            <a:endParaRPr lang="de-DE" noProof="0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8EF30D22-24AA-DB80-1A2A-7931B6C4BEA0}"/>
              </a:ext>
            </a:extLst>
          </p:cNvPr>
          <p:cNvGraphicFramePr>
            <a:graphicFrameLocks noGrp="1"/>
          </p:cNvGraphicFramePr>
          <p:nvPr/>
        </p:nvGraphicFramePr>
        <p:xfrm>
          <a:off x="5087154" y="2359144"/>
          <a:ext cx="6345895" cy="366711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740860">
                  <a:extLst>
                    <a:ext uri="{9D8B030D-6E8A-4147-A177-3AD203B41FA5}">
                      <a16:colId xmlns:a16="http://schemas.microsoft.com/office/drawing/2014/main" val="1816543627"/>
                    </a:ext>
                  </a:extLst>
                </a:gridCol>
                <a:gridCol w="1398503">
                  <a:extLst>
                    <a:ext uri="{9D8B030D-6E8A-4147-A177-3AD203B41FA5}">
                      <a16:colId xmlns:a16="http://schemas.microsoft.com/office/drawing/2014/main" val="2820710857"/>
                    </a:ext>
                  </a:extLst>
                </a:gridCol>
                <a:gridCol w="1718917">
                  <a:extLst>
                    <a:ext uri="{9D8B030D-6E8A-4147-A177-3AD203B41FA5}">
                      <a16:colId xmlns:a16="http://schemas.microsoft.com/office/drawing/2014/main" val="1550989322"/>
                    </a:ext>
                  </a:extLst>
                </a:gridCol>
                <a:gridCol w="1487615">
                  <a:extLst>
                    <a:ext uri="{9D8B030D-6E8A-4147-A177-3AD203B41FA5}">
                      <a16:colId xmlns:a16="http://schemas.microsoft.com/office/drawing/2014/main" val="1690593219"/>
                    </a:ext>
                  </a:extLst>
                </a:gridCol>
              </a:tblGrid>
              <a:tr h="571517">
                <a:tc>
                  <a:txBody>
                    <a:bodyPr/>
                    <a:lstStyle/>
                    <a:p>
                      <a:r>
                        <a:rPr lang="de-AT" sz="1500" b="1"/>
                        <a:t>Legal form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 b="1"/>
                        <a:t>Pros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 b="1"/>
                        <a:t>Cons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 b="1"/>
                        <a:t>Typical use-case</a:t>
                      </a:r>
                    </a:p>
                  </a:txBody>
                  <a:tcPr marL="78672" marR="78672" marT="39337" marB="39337" anchor="ctr"/>
                </a:tc>
                <a:extLst>
                  <a:ext uri="{0D108BD9-81ED-4DB2-BD59-A6C34878D82A}">
                    <a16:rowId xmlns:a16="http://schemas.microsoft.com/office/drawing/2014/main" val="2983820225"/>
                  </a:ext>
                </a:extLst>
              </a:tr>
              <a:tr h="1031865">
                <a:tc>
                  <a:txBody>
                    <a:bodyPr/>
                    <a:lstStyle/>
                    <a:p>
                      <a:r>
                        <a:rPr lang="de-AT" sz="1500" b="1"/>
                        <a:t>Sole proprietorship</a:t>
                      </a:r>
                      <a:endParaRPr lang="de-AT" sz="1500"/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/>
                        <a:t>Quick, cheap, full control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Unlimited personal liability, no team ownership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/>
                        <a:t>Micro &amp; solo founders</a:t>
                      </a:r>
                    </a:p>
                  </a:txBody>
                  <a:tcPr marL="78672" marR="78672" marT="39337" marB="39337" anchor="ctr"/>
                </a:tc>
                <a:extLst>
                  <a:ext uri="{0D108BD9-81ED-4DB2-BD59-A6C34878D82A}">
                    <a16:rowId xmlns:a16="http://schemas.microsoft.com/office/drawing/2014/main" val="3683378665"/>
                  </a:ext>
                </a:extLst>
              </a:tr>
              <a:tr h="1031865">
                <a:tc>
                  <a:txBody>
                    <a:bodyPr/>
                    <a:lstStyle/>
                    <a:p>
                      <a:r>
                        <a:rPr lang="de-AT" sz="1500" b="1"/>
                        <a:t>GmbH</a:t>
                      </a:r>
                      <a:r>
                        <a:rPr lang="de-AT" sz="1500"/>
                        <a:t> / </a:t>
                      </a:r>
                      <a:r>
                        <a:rPr lang="de-AT" sz="1500" b="1"/>
                        <a:t>FlexKapG</a:t>
                      </a:r>
                      <a:endParaRPr lang="de-AT" sz="1500"/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Limited liability, tax perks from ≈ €150 k profit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Higher formation capital &amp; running costs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/>
                        <a:t>Start-ups needing investor capital</a:t>
                      </a:r>
                    </a:p>
                  </a:txBody>
                  <a:tcPr marL="78672" marR="78672" marT="39337" marB="39337" anchor="ctr"/>
                </a:tc>
                <a:extLst>
                  <a:ext uri="{0D108BD9-81ED-4DB2-BD59-A6C34878D82A}">
                    <a16:rowId xmlns:a16="http://schemas.microsoft.com/office/drawing/2014/main" val="596972035"/>
                  </a:ext>
                </a:extLst>
              </a:tr>
              <a:tr h="1031865">
                <a:tc>
                  <a:txBody>
                    <a:bodyPr/>
                    <a:lstStyle/>
                    <a:p>
                      <a:r>
                        <a:rPr lang="de-AT" sz="1500" b="1"/>
                        <a:t>OG / KG</a:t>
                      </a:r>
                      <a:endParaRPr lang="de-AT" sz="1500"/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/>
                        <a:t>Team ownership, easier transfer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OG partners fully liable; KG needs at least one unlimited partner</a:t>
                      </a:r>
                    </a:p>
                  </a:txBody>
                  <a:tcPr marL="78672" marR="78672" marT="39337" marB="39337" anchor="ctr"/>
                </a:tc>
                <a:tc>
                  <a:txBody>
                    <a:bodyPr/>
                    <a:lstStyle/>
                    <a:p>
                      <a:r>
                        <a:rPr lang="de-AT" sz="1500"/>
                        <a:t>Family businesses, agencies</a:t>
                      </a:r>
                    </a:p>
                  </a:txBody>
                  <a:tcPr marL="78672" marR="78672" marT="39337" marB="39337" anchor="ctr"/>
                </a:tc>
                <a:extLst>
                  <a:ext uri="{0D108BD9-81ED-4DB2-BD59-A6C34878D82A}">
                    <a16:rowId xmlns:a16="http://schemas.microsoft.com/office/drawing/2014/main" val="2607471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108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B0564-1712-5F61-7EFC-A1C44488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r>
              <a:rPr lang="de-AT"/>
              <a:t>Legal </a:t>
            </a:r>
            <a:r>
              <a:rPr lang="de-AT" err="1"/>
              <a:t>forms</a:t>
            </a:r>
            <a:r>
              <a:rPr lang="de-AT"/>
              <a:t/>
            </a:r>
            <a:r>
              <a:rPr lang="de-AT" err="1"/>
              <a:t>abroad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7DA647-1FF1-35C1-4F3D-1F4F232ACA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/>
              <a:t>LLC</a:t>
            </a:r>
            <a:r>
              <a:rPr lang="en-US"/>
              <a:t> — Limited Liability Company (generic English term)</a:t>
            </a:r>
            <a:endParaRPr lang="de-AT" b="1"/>
          </a:p>
          <a:p>
            <a:pPr>
              <a:spcAft>
                <a:spcPts val="600"/>
              </a:spcAft>
            </a:pPr>
            <a:r>
              <a:rPr lang="de-AT" b="1"/>
              <a:t>IKE — </a:t>
            </a:r>
            <a:r>
              <a:rPr lang="de-AT" b="1" err="1"/>
              <a:t>Idiotiki</a:t>
            </a:r>
            <a:r>
              <a:rPr lang="de-AT" b="1"/>
              <a:t/>
            </a:r>
            <a:r>
              <a:rPr lang="de-AT" b="1" err="1"/>
              <a:t>Kefalaiouchiki</a:t>
            </a:r>
            <a:r>
              <a:rPr lang="de-AT" b="1"/>
              <a:t/>
            </a:r>
            <a:r>
              <a:rPr lang="de-AT" b="1" err="1"/>
              <a:t>Etaireia</a:t>
            </a:r>
            <a:r>
              <a:rPr lang="de-AT" b="1"/>
              <a:t> - “Private Company”</a:t>
            </a:r>
            <a:r>
              <a:rPr lang="de-AT"/>
              <a:t>- </a:t>
            </a:r>
            <a:r>
              <a:rPr lang="de-AT" err="1"/>
              <a:t>Greece</a:t>
            </a:r>
            <a:endParaRPr lang="de-AT"/>
          </a:p>
          <a:p>
            <a:pPr>
              <a:spcAft>
                <a:spcPts val="600"/>
              </a:spcAft>
            </a:pPr>
            <a:r>
              <a:rPr lang="de-AT" b="1"/>
              <a:t>SIA — </a:t>
            </a:r>
            <a:r>
              <a:rPr lang="de-AT" b="1" err="1"/>
              <a:t>Sabiedrība</a:t>
            </a:r>
            <a:r>
              <a:rPr lang="de-AT" b="1"/>
              <a:t/>
            </a:r>
            <a:r>
              <a:rPr lang="de-AT" b="1" err="1"/>
              <a:t>ar</a:t>
            </a:r>
            <a:r>
              <a:rPr lang="de-AT" b="1"/>
              <a:t/>
            </a:r>
            <a:r>
              <a:rPr lang="de-AT" b="1" err="1"/>
              <a:t>Ierobežotu</a:t>
            </a:r>
            <a:r>
              <a:rPr lang="de-AT" b="1"/>
              <a:t/>
            </a:r>
            <a:r>
              <a:rPr lang="de-AT" b="1" err="1"/>
              <a:t>Atbildību</a:t>
            </a:r>
            <a:r>
              <a:rPr lang="de-AT"/>
              <a:t> - </a:t>
            </a:r>
            <a:r>
              <a:rPr lang="de-AT" err="1"/>
              <a:t>Latvia</a:t>
            </a:r>
            <a:endParaRPr lang="de-AT"/>
          </a:p>
          <a:p>
            <a:pPr>
              <a:spcAft>
                <a:spcPts val="600"/>
              </a:spcAft>
            </a:pPr>
            <a:r>
              <a:rPr lang="de-AT" b="1"/>
              <a:t>OOD / EOOD</a:t>
            </a:r>
            <a:r>
              <a:rPr lang="de-AT"/>
              <a:t> — (Single-</a:t>
            </a:r>
            <a:r>
              <a:rPr lang="de-AT" err="1"/>
              <a:t>owner</a:t>
            </a:r>
            <a:r>
              <a:rPr lang="de-AT"/>
              <a:t>) - </a:t>
            </a:r>
            <a:r>
              <a:rPr lang="de-AT" err="1"/>
              <a:t>Bulgaria</a:t>
            </a:r>
            <a:endParaRPr lang="de-AT"/>
          </a:p>
          <a:p>
            <a:pPr>
              <a:spcAft>
                <a:spcPts val="600"/>
              </a:spcAft>
            </a:pPr>
            <a:r>
              <a:rPr lang="de-AT" b="1" err="1"/>
              <a:t>Sociedade</a:t>
            </a:r>
            <a:r>
              <a:rPr lang="de-AT" b="1"/>
              <a:t/>
            </a:r>
            <a:r>
              <a:rPr lang="de-AT" b="1" err="1"/>
              <a:t>por</a:t>
            </a:r>
            <a:r>
              <a:rPr lang="de-AT" b="1"/>
              <a:t/>
            </a:r>
            <a:r>
              <a:rPr lang="de-AT" b="1" err="1"/>
              <a:t>Quotas</a:t>
            </a:r>
            <a:r>
              <a:rPr lang="de-AT" b="1"/>
              <a:t/>
            </a:r>
            <a:r>
              <a:rPr lang="pt-BR" b="1"/>
              <a:t>+ Unipessoal </a:t>
            </a:r>
            <a:r>
              <a:rPr lang="de-AT" b="1"/>
              <a:t>(</a:t>
            </a:r>
            <a:r>
              <a:rPr lang="de-AT" b="1" err="1"/>
              <a:t>Lda</a:t>
            </a:r>
            <a:r>
              <a:rPr lang="de-AT" b="1"/>
              <a:t>.</a:t>
            </a:r>
            <a:r>
              <a:rPr lang="pt-BR" b="1"/>
              <a:t>)</a:t>
            </a:r>
            <a:r>
              <a:rPr lang="pt-BR"/>
              <a:t> - Portugal</a:t>
            </a:r>
            <a:endParaRPr lang="de-AT"/>
          </a:p>
          <a:p>
            <a:pPr fontAlgn="ctr">
              <a:spcAft>
                <a:spcPts val="600"/>
              </a:spcAft>
            </a:pPr>
            <a:r>
              <a:rPr lang="de-AT" b="1"/>
              <a:t>Limited </a:t>
            </a:r>
            <a:r>
              <a:rPr lang="de-AT" b="1" err="1"/>
              <a:t>Şirket</a:t>
            </a:r>
            <a:r>
              <a:rPr lang="de-AT" b="1"/>
              <a:t> (Ltd. </a:t>
            </a:r>
            <a:r>
              <a:rPr lang="de-AT" b="1" err="1"/>
              <a:t>Şti</a:t>
            </a:r>
            <a:r>
              <a:rPr lang="de-AT" b="1"/>
              <a:t>.) </a:t>
            </a:r>
            <a:r>
              <a:rPr lang="de-AT"/>
              <a:t>– Türkiye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BCCC38-A7D7-5A62-6293-08A18DF084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31</a:t>
            </a:fld>
            <a:endParaRPr lang="de-DE" noProof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5D24EF41-747C-BEDB-A3FC-3664F102AB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0704" r="20704"/>
          <a:stretch/>
        </p:blipFill>
        <p:spPr>
          <a:prstGeom prst="rect">
            <a:avLst/>
          </a:prstGeom>
          <a:solidFill>
            <a:srgbClr val="F5CDCE"/>
          </a:solidFill>
        </p:spPr>
      </p:pic>
    </p:spTree>
    <p:extLst>
      <p:ext uri="{BB962C8B-B14F-4D97-AF65-F5344CB8AC3E}">
        <p14:creationId xmlns:p14="http://schemas.microsoft.com/office/powerpoint/2010/main" val="3741783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8AB98-8B40-C35D-8AE1-A9E6C0957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r>
              <a:rPr lang="en-US"/>
              <a:t>Company and management</a:t>
            </a:r>
            <a:r>
              <a:rPr lang="en-US" b="0"/>
              <a:t>​</a:t>
            </a:r>
            <a:endParaRPr lang="de-AT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1F2FBFB0-D603-CEAD-7126-D2C24E3770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 vert="horz" lIns="91440" tIns="0" rIns="91440" bIns="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What to include (per WKÖ Guide) - </a:t>
            </a:r>
            <a:r>
              <a:rPr lang="en-US" sz="1700"/>
              <a:t>Use this section of your business plan to </a:t>
            </a:r>
            <a:r>
              <a:rPr lang="en-US" sz="1700" b="1"/>
              <a:t>describe the </a:t>
            </a:r>
            <a:r>
              <a:rPr lang="en-US" sz="1700" b="1" err="1"/>
              <a:t>organisation</a:t>
            </a:r>
            <a:r>
              <a:rPr lang="en-US" sz="1700" b="1"/>
              <a:t> and people behind the company</a:t>
            </a:r>
            <a:r>
              <a:rPr lang="en-US" sz="1700"/>
              <a:t>. </a:t>
            </a:r>
          </a:p>
          <a:p>
            <a:pPr marL="347345" lvl="1" indent="-347345">
              <a:lnSpc>
                <a:spcPct val="90000"/>
              </a:lnSpc>
              <a:spcAft>
                <a:spcPts val="600"/>
              </a:spcAft>
            </a:pPr>
            <a:r>
              <a:rPr lang="en-US" sz="1700"/>
              <a:t>The WKÖ Guide lists these exact points under </a:t>
            </a:r>
            <a:r>
              <a:rPr lang="en-US" sz="1700" i="1"/>
              <a:t>2.6.2 Content of the business plan</a:t>
            </a:r>
            <a:r>
              <a:rPr lang="en-US" sz="1700"/>
              <a:t> → </a:t>
            </a:r>
            <a:r>
              <a:rPr lang="en-US" sz="1700" b="1"/>
              <a:t>Company and management</a:t>
            </a:r>
            <a:endParaRPr lang="en-US" sz="17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Company name &amp; business purpose</a:t>
            </a:r>
            <a:r>
              <a:rPr lang="en-US" sz="1700"/>
              <a:t> – your official company name and what the company does. (See also “Company designation” rules on distinctiveness &amp; non-misleading names.) </a:t>
            </a:r>
            <a:r>
              <a:rPr lang="en-US" sz="1700">
                <a:hlinkClick r:id="rId2"/>
              </a:rPr>
              <a:t>wko.at</a:t>
            </a:r>
            <a:endParaRPr lang="en-US" sz="17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Date of incorporation &amp; legal form</a:t>
            </a:r>
            <a:r>
              <a:rPr lang="en-US" sz="1700"/>
              <a:t> – when founded and which form (e.g., </a:t>
            </a:r>
            <a:r>
              <a:rPr lang="en-US" sz="1700" err="1"/>
              <a:t>e.U.</a:t>
            </a:r>
            <a:r>
              <a:rPr lang="en-US" sz="1700"/>
              <a:t>, OG/KG, GmbH, </a:t>
            </a:r>
            <a:r>
              <a:rPr lang="en-US" sz="1700" err="1"/>
              <a:t>FlexKapG</a:t>
            </a:r>
            <a:r>
              <a:rPr lang="en-US" sz="1700"/>
              <a:t>). </a:t>
            </a:r>
            <a:r>
              <a:rPr lang="en-US" sz="1700">
                <a:hlinkClick r:id="rId2"/>
              </a:rPr>
              <a:t>wko.at</a:t>
            </a:r>
            <a:endParaRPr lang="en-US" sz="17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Shareholders &amp; managing directors (MD)</a:t>
            </a:r>
            <a:r>
              <a:rPr lang="en-US" sz="1700"/>
              <a:t> – who owns the company and who manages it. (If applicable, note both the </a:t>
            </a:r>
            <a:r>
              <a:rPr lang="en-US" sz="1700" b="1"/>
              <a:t>commercial managing director</a:t>
            </a:r>
            <a:r>
              <a:rPr lang="en-US" sz="1700"/>
              <a:t> and any </a:t>
            </a:r>
            <a:r>
              <a:rPr lang="en-US" sz="1700" b="1"/>
              <a:t>managing director under trade law</a:t>
            </a:r>
            <a:r>
              <a:rPr lang="en-US" sz="1700"/>
              <a:t>.) </a:t>
            </a:r>
            <a:r>
              <a:rPr lang="en-US" sz="1700">
                <a:hlinkClick r:id="rId2"/>
              </a:rPr>
              <a:t>wko.at</a:t>
            </a:r>
            <a:endParaRPr lang="en-US" sz="170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D8BF6A55-D8D0-AB34-0098-4B6A0AEB6C2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9049" r="19049"/>
          <a:stretch/>
        </p:blipFill>
        <p:spPr>
          <a:xfrm>
            <a:off x="8989709" y="3405189"/>
            <a:ext cx="3202035" cy="3452811"/>
          </a:xfrm>
          <a:prstGeom prst="rect">
            <a:avLst/>
          </a:prstGeom>
          <a:noFill/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E9385E-701B-FE8B-0679-6CD49C05D1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32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13221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BFF2D-A48E-773C-7BFE-5B0449C65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76851-17A8-1031-0AAC-2616D3D54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r>
              <a:rPr lang="en-US"/>
              <a:t>Company and management</a:t>
            </a:r>
            <a:r>
              <a:rPr lang="en-US" b="0"/>
              <a:t>​</a:t>
            </a:r>
            <a:endParaRPr lang="de-AT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7A4F8A7-4365-A7B2-052A-D432D5AF319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 vert="horz" lIns="91440" tIns="0" rIns="91440" bIns="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Ownership structure</a:t>
            </a:r>
            <a:r>
              <a:rPr lang="en-US" sz="2000"/>
              <a:t> – cap table/percentages or voting rights overview. </a:t>
            </a:r>
            <a:r>
              <a:rPr lang="en-US" sz="2000">
                <a:hlinkClick r:id="rId2"/>
              </a:rPr>
              <a:t>wko.at</a:t>
            </a: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Team members &amp; competencies</a:t>
            </a:r>
            <a:r>
              <a:rPr lang="en-US" sz="2000"/>
              <a:t> – key roles, qualifications, and experience. </a:t>
            </a:r>
            <a:r>
              <a:rPr lang="en-US" sz="2000">
                <a:hlinkClick r:id="rId2"/>
              </a:rPr>
              <a:t>wko.at</a:t>
            </a: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Responsibilities / </a:t>
            </a:r>
            <a:r>
              <a:rPr lang="en-US" sz="2000" b="1" err="1"/>
              <a:t>organisation</a:t>
            </a:r>
            <a:r>
              <a:rPr lang="en-US" sz="2000"/>
              <a:t> – how tasks and decisions are divided (org chart, RACI (Responsibility-Accountable-Consulted-Informed - roles matrix), or brief role list). </a:t>
            </a:r>
            <a:r>
              <a:rPr lang="en-US" sz="2000">
                <a:hlinkClick r:id="rId2"/>
              </a:rPr>
              <a:t>wko.at</a:t>
            </a: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External partners (e.g., tax adviser)</a:t>
            </a:r>
            <a:r>
              <a:rPr lang="en-US" sz="2000"/>
              <a:t> – essential outsourced experts or service providers. </a:t>
            </a:r>
            <a:r>
              <a:rPr lang="en-US" sz="2000">
                <a:hlinkClick r:id="rId2"/>
              </a:rPr>
              <a:t>wko.at</a:t>
            </a: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Location(s)</a:t>
            </a:r>
            <a:r>
              <a:rPr lang="en-US" sz="2000"/>
              <a:t> – registered office and any branches/production sites. </a:t>
            </a:r>
            <a:r>
              <a:rPr lang="en-US" sz="2000">
                <a:hlinkClick r:id="rId2"/>
              </a:rPr>
              <a:t>wko.at</a:t>
            </a:r>
            <a:endParaRPr lang="en-US" sz="200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9F621F1D-824F-064A-1F13-804A804063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014" r="18074" b="1"/>
          <a:stretch>
            <a:fillRect/>
          </a:stretch>
        </p:blipFill>
        <p:spPr>
          <a:xfrm>
            <a:off x="8989454" y="3405189"/>
            <a:ext cx="3202546" cy="3452811"/>
          </a:xfrm>
          <a:prstGeom prst="rect">
            <a:avLst/>
          </a:prstGeom>
          <a:noFill/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B7CE4C-1EC3-82A0-1528-DAB6A33DB2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3014600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4C3BE-A044-0A86-CDEA-4D16DC59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r>
              <a:rPr lang="en-US" sz="3300"/>
              <a:t>Taxes, finance &amp; accounting </a:t>
            </a:r>
            <a:r>
              <a:rPr lang="de-AT" sz="3300" err="1"/>
              <a:t>abbreviations</a:t>
            </a:r>
            <a:endParaRPr lang="de-AT" sz="33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E26372-9743-B8F9-334C-F52BDC0087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VAT / </a:t>
            </a:r>
            <a:r>
              <a:rPr lang="en-US" sz="1300" b="1" err="1"/>
              <a:t>USt</a:t>
            </a:r>
            <a:r>
              <a:rPr lang="en-US" sz="1300"/>
              <a:t> — Value-Added Tax / </a:t>
            </a:r>
            <a:r>
              <a:rPr lang="en-US" sz="1300" err="1"/>
              <a:t>Umsatzsteuer</a:t>
            </a:r>
            <a:endParaRPr lang="en-US" sz="13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P&amp;L</a:t>
            </a:r>
            <a:r>
              <a:rPr lang="en-US" sz="1300"/>
              <a:t> — Profit and Loss (income statement)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COGS</a:t>
            </a:r>
            <a:r>
              <a:rPr lang="en-US" sz="1300"/>
              <a:t> — Cost of Goods Sold (variable cost of sales)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OPEX</a:t>
            </a:r>
            <a:r>
              <a:rPr lang="en-US" sz="1300"/>
              <a:t> — Operating Expenses (usually fixed/overhead)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CAPEX</a:t>
            </a:r>
            <a:r>
              <a:rPr lang="en-US" sz="1300"/>
              <a:t> — Capital Expenditures (investments in equipment, fit-out, etc.)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EBITDA</a:t>
            </a:r>
            <a:r>
              <a:rPr lang="en-US" sz="1300"/>
              <a:t> — Earnings Before Interest, Taxes, Depreciation, and Amortization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PBT</a:t>
            </a:r>
            <a:r>
              <a:rPr lang="en-US" sz="1300"/>
              <a:t> — Profit Before Tax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DSCR</a:t>
            </a:r>
            <a:r>
              <a:rPr lang="en-US" sz="1300"/>
              <a:t> — Debt-Service Coverage Ratio (cash flow ÷ loan payments)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APR</a:t>
            </a:r>
            <a:r>
              <a:rPr lang="en-US" sz="1300"/>
              <a:t> — Annual Percentage Rate (loan interest incl. fees)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KPI</a:t>
            </a:r>
            <a:r>
              <a:rPr lang="en-US" sz="1300"/>
              <a:t> — Key Performance Indicator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CAC</a:t>
            </a:r>
            <a:r>
              <a:rPr lang="en-US" sz="1300"/>
              <a:t> — Customer Acquisition Cost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WIP</a:t>
            </a:r>
            <a:r>
              <a:rPr lang="en-US" sz="1300"/>
              <a:t> — Work in Progress (unfinished production/inventory)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YTD</a:t>
            </a:r>
            <a:r>
              <a:rPr lang="en-US" sz="1300"/>
              <a:t> — Year-to-Date (from Jan 1 to today)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FTE</a:t>
            </a:r>
            <a:r>
              <a:rPr lang="en-US" sz="1300"/>
              <a:t> — Full-Time Equivalent (headcount measure)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75927DE-192C-9141-933A-BCFC85C064C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50" r="19050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B99A58-27DD-8EF7-6337-B458EDC249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034389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AC7A0-2A31-8F73-ED37-D856B619F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881F4-F5F8-BDEC-DB5C-7DE8A9CD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r>
              <a:rPr lang="en-US"/>
              <a:t>Company and management</a:t>
            </a:r>
            <a:r>
              <a:rPr lang="en-US" b="0"/>
              <a:t>​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B0063B-4765-308F-52D1-7D4F854630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Mini </a:t>
            </a:r>
            <a:r>
              <a:rPr lang="de-AT" sz="1700" b="1" err="1"/>
              <a:t>template</a:t>
            </a:r>
            <a:r>
              <a:rPr lang="de-AT" sz="1700" b="1"/>
              <a:t>  - Summary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Name &amp; </a:t>
            </a:r>
            <a:r>
              <a:rPr lang="de-AT" sz="1700" b="1" err="1"/>
              <a:t>purpose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i="1"/>
              <a:t>[e.g., </a:t>
            </a:r>
            <a:r>
              <a:rPr lang="de-AT" sz="1700" i="1" err="1"/>
              <a:t>FlexCo</a:t>
            </a:r>
            <a:r>
              <a:rPr lang="de-AT" sz="1700" i="1"/>
              <a:t> Labs GmbH – </a:t>
            </a:r>
            <a:r>
              <a:rPr lang="de-AT" sz="1700" i="1" err="1"/>
              <a:t>develops</a:t>
            </a:r>
            <a:r>
              <a:rPr lang="de-AT" sz="1700" i="1"/>
              <a:t> B2B </a:t>
            </a:r>
            <a:r>
              <a:rPr lang="de-AT" sz="1700" i="1" err="1"/>
              <a:t>workflow</a:t>
            </a:r>
            <a:r>
              <a:rPr lang="de-AT" sz="1700" i="1"/>
              <a:t/>
            </a:r>
            <a:r>
              <a:rPr lang="de-AT" sz="1700" i="1" err="1"/>
              <a:t>software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 err="1"/>
              <a:t>Founded</a:t>
            </a:r>
            <a:r>
              <a:rPr lang="de-AT" sz="1700" b="1"/>
              <a:t> / legal form:</a:t>
            </a:r>
            <a:r>
              <a:rPr lang="de-AT" sz="1700"/>
              <a:t/>
            </a:r>
            <a:r>
              <a:rPr lang="de-AT" sz="1700" i="1"/>
              <a:t>[e.g., 12 Sep 2025 – </a:t>
            </a:r>
            <a:r>
              <a:rPr lang="de-AT" sz="1700" i="1" err="1"/>
              <a:t>FlexKapG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Shareholders / MDs:</a:t>
            </a:r>
            <a:r>
              <a:rPr lang="de-AT" sz="1700"/>
              <a:t/>
            </a:r>
            <a:r>
              <a:rPr lang="de-AT" sz="1700" i="1"/>
              <a:t>[e.g., A 60%, B 40% / Managing </a:t>
            </a:r>
            <a:r>
              <a:rPr lang="de-AT" sz="1700" i="1" err="1"/>
              <a:t>Director</a:t>
            </a:r>
            <a:r>
              <a:rPr lang="de-AT" sz="1700" i="1"/>
              <a:t>: C]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Ownership </a:t>
            </a:r>
            <a:r>
              <a:rPr lang="de-AT" sz="1700" b="1" err="1"/>
              <a:t>structure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i="1"/>
              <a:t>[</a:t>
            </a:r>
            <a:r>
              <a:rPr lang="de-AT" sz="1700" i="1" err="1"/>
              <a:t>brief</a:t>
            </a:r>
            <a:r>
              <a:rPr lang="de-AT" sz="1700" i="1"/>
              <a:t/>
            </a:r>
            <a:r>
              <a:rPr lang="de-AT" sz="1700" i="1" err="1"/>
              <a:t>cap</a:t>
            </a:r>
            <a:r>
              <a:rPr lang="de-AT" sz="1700" i="1"/>
              <a:t/>
            </a:r>
            <a:r>
              <a:rPr lang="de-AT" sz="1700" i="1" err="1"/>
              <a:t>table</a:t>
            </a:r>
            <a:r>
              <a:rPr lang="de-AT" sz="1700" i="1"/>
              <a:t/>
            </a:r>
            <a:r>
              <a:rPr lang="de-AT" sz="1700" i="1" err="1"/>
              <a:t>or</a:t>
            </a:r>
            <a:r>
              <a:rPr lang="de-AT" sz="1700" i="1"/>
              <a:t/>
            </a:r>
            <a:r>
              <a:rPr lang="de-AT" sz="1700" i="1" err="1"/>
              <a:t>classes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Team &amp; </a:t>
            </a:r>
            <a:r>
              <a:rPr lang="de-AT" sz="1700" b="1" err="1"/>
              <a:t>competencies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i="1"/>
              <a:t>[</a:t>
            </a:r>
            <a:r>
              <a:rPr lang="de-AT" sz="1700" i="1" err="1"/>
              <a:t>key</a:t>
            </a:r>
            <a:r>
              <a:rPr lang="de-AT" sz="1700" i="1"/>
              <a:t/>
            </a:r>
            <a:r>
              <a:rPr lang="de-AT" sz="1700" i="1" err="1"/>
              <a:t>roles</a:t>
            </a:r>
            <a:r>
              <a:rPr lang="de-AT" sz="1700" i="1"/>
              <a:t> + 1–2 </a:t>
            </a:r>
            <a:r>
              <a:rPr lang="de-AT" sz="1700" i="1" err="1"/>
              <a:t>strengths</a:t>
            </a:r>
            <a:r>
              <a:rPr lang="de-AT" sz="1700" i="1"/>
              <a:t/>
            </a:r>
            <a:r>
              <a:rPr lang="de-AT" sz="1700" i="1" err="1"/>
              <a:t>each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 err="1"/>
              <a:t>Responsibilities</a:t>
            </a:r>
            <a:r>
              <a:rPr lang="de-AT" sz="1700" b="1"/>
              <a:t> / </a:t>
            </a:r>
            <a:r>
              <a:rPr lang="de-AT" sz="1700" b="1" err="1"/>
              <a:t>org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i="1"/>
              <a:t>[</a:t>
            </a:r>
            <a:r>
              <a:rPr lang="de-AT" sz="1700" i="1" err="1"/>
              <a:t>who</a:t>
            </a:r>
            <a:r>
              <a:rPr lang="de-AT" sz="1700" i="1"/>
              <a:t/>
            </a:r>
            <a:r>
              <a:rPr lang="de-AT" sz="1700" i="1" err="1"/>
              <a:t>leads</a:t>
            </a:r>
            <a:r>
              <a:rPr lang="de-AT" sz="1700" i="1"/>
              <a:t/>
            </a:r>
            <a:r>
              <a:rPr lang="de-AT" sz="1700" i="1" err="1"/>
              <a:t>product</a:t>
            </a:r>
            <a:r>
              <a:rPr lang="de-AT" sz="1700" i="1"/>
              <a:t>, </a:t>
            </a:r>
            <a:r>
              <a:rPr lang="de-AT" sz="1700" i="1" err="1"/>
              <a:t>sales</a:t>
            </a:r>
            <a:r>
              <a:rPr lang="de-AT" sz="1700" i="1"/>
              <a:t>, </a:t>
            </a:r>
            <a:r>
              <a:rPr lang="de-AT" sz="1700" i="1" err="1"/>
              <a:t>ops</a:t>
            </a:r>
            <a:r>
              <a:rPr lang="de-AT" sz="1700" i="1"/>
              <a:t>; </a:t>
            </a:r>
            <a:r>
              <a:rPr lang="de-AT" sz="1700" i="1" err="1"/>
              <a:t>decision</a:t>
            </a:r>
            <a:r>
              <a:rPr lang="de-AT" sz="1700" i="1"/>
              <a:t/>
            </a:r>
            <a:r>
              <a:rPr lang="de-AT" sz="1700" i="1" err="1"/>
              <a:t>rules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External </a:t>
            </a:r>
            <a:r>
              <a:rPr lang="de-AT" sz="1700" b="1" err="1"/>
              <a:t>partners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i="1"/>
              <a:t>[</a:t>
            </a:r>
            <a:r>
              <a:rPr lang="de-AT" sz="1700" i="1" err="1"/>
              <a:t>tax</a:t>
            </a:r>
            <a:r>
              <a:rPr lang="de-AT" sz="1700" i="1"/>
              <a:t/>
            </a:r>
            <a:r>
              <a:rPr lang="de-AT" sz="1700" i="1" err="1"/>
              <a:t>adviser</a:t>
            </a:r>
            <a:r>
              <a:rPr lang="de-AT" sz="1700" i="1"/>
              <a:t>, </a:t>
            </a:r>
            <a:r>
              <a:rPr lang="de-AT" sz="1700" i="1" err="1"/>
              <a:t>payroll</a:t>
            </a:r>
            <a:r>
              <a:rPr lang="de-AT" sz="1700" i="1"/>
              <a:t>, IP </a:t>
            </a:r>
            <a:r>
              <a:rPr lang="de-AT" sz="1700" i="1" err="1"/>
              <a:t>attorney</a:t>
            </a:r>
            <a:r>
              <a:rPr lang="de-AT" sz="1700" i="1"/>
              <a:t>]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Location(s):</a:t>
            </a:r>
            <a:r>
              <a:rPr lang="de-AT" sz="1700"/>
              <a:t/>
            </a:r>
            <a:r>
              <a:rPr lang="de-AT" sz="1700" i="1"/>
              <a:t>[HQ + additional </a:t>
            </a:r>
            <a:r>
              <a:rPr lang="de-AT" sz="1700" i="1" err="1"/>
              <a:t>sites</a:t>
            </a:r>
            <a:r>
              <a:rPr lang="de-AT" sz="1700" i="1"/>
              <a:t>]</a:t>
            </a:r>
            <a:endParaRPr lang="de-AT" sz="17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18005D2-992A-DF20-F3B8-B293A8333D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73" r="19073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579554-4F84-F911-8875-198765703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35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61030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en-US"/>
              <a:t>Step 5</a:t>
            </a:r>
            <a:br>
              <a:rPr lang="en-US"/>
            </a:br>
            <a:r>
              <a:rPr lang="en-US"/>
              <a:t>Success and Financial Planning</a:t>
            </a:r>
            <a:endParaRPr lang="de-DE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0564" y="2303028"/>
            <a:ext cx="9288886" cy="3961593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rtl="0"/>
            <a:r>
              <a:rPr lang="en-US"/>
              <a:t>5.1. Required capital</a:t>
            </a:r>
          </a:p>
          <a:p>
            <a:pPr rtl="0"/>
            <a:r>
              <a:rPr lang="en-US"/>
              <a:t>5.2. Sources of financing (equity, loans, subsidies):</a:t>
            </a:r>
          </a:p>
          <a:p>
            <a:pPr rtl="0"/>
            <a:r>
              <a:rPr lang="en-US"/>
              <a:t>5.3. Costs (fixed, variable, personal)</a:t>
            </a:r>
          </a:p>
          <a:p>
            <a:pPr rtl="0"/>
            <a:r>
              <a:rPr lang="en-US"/>
              <a:t>5.4. Forecast of revenues and profits:</a:t>
            </a:r>
          </a:p>
          <a:p>
            <a:pPr rtl="0"/>
            <a:r>
              <a:rPr lang="en-US"/>
              <a:t>5.5. Planned results (profit/loss projection)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48F63A3B-78C7-47BE-AE5E-E10140E04643}" type="slidenum">
              <a:rPr lang="de-DE" smtClean="0"/>
              <a:pPr rtl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69ABC-31B5-033F-C033-ED2AE70E3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sz="3100" err="1"/>
              <a:t>Success</a:t>
            </a:r>
            <a:r>
              <a:rPr lang="de-AT" sz="3100"/>
              <a:t> &amp; Financial </a:t>
            </a:r>
            <a:r>
              <a:rPr lang="de-AT" sz="3100" err="1"/>
              <a:t>Planning</a:t>
            </a:r>
            <a:r>
              <a:rPr lang="de-AT" sz="3100"/>
              <a:t> - </a:t>
            </a:r>
            <a:r>
              <a:rPr lang="en-US" sz="3100"/>
              <a:t>One-page fill-in template </a:t>
            </a:r>
            <a:endParaRPr lang="de-AT" sz="31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1C5507-E33A-75A5-8EB6-F9165CDDA2E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Capital requirements (start-up budget)</a:t>
            </a:r>
            <a:endParaRPr lang="en-US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Investments (CAPEX):</a:t>
            </a:r>
            <a:r>
              <a:rPr lang="en-US" sz="2200"/>
              <a:t/>
            </a:r>
            <a:r>
              <a:rPr lang="en-US" sz="2200" i="1"/>
              <a:t>fit-out, equipment, IT, vehicles, deposits for rent/utilities</a:t>
            </a:r>
            <a:endParaRPr lang="en-US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Initial/one-off costs:</a:t>
            </a:r>
            <a:r>
              <a:rPr lang="en-US" sz="2200"/>
              <a:t/>
            </a:r>
            <a:r>
              <a:rPr lang="en-US" sz="2200" i="1"/>
              <a:t>company setup, </a:t>
            </a:r>
            <a:r>
              <a:rPr lang="en-US" sz="2200" i="1" err="1"/>
              <a:t>licences</a:t>
            </a:r>
            <a:r>
              <a:rPr lang="en-US" sz="2200" i="1"/>
              <a:t>, branding, website, launch marketing</a:t>
            </a:r>
            <a:endParaRPr lang="en-US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Initial inventory:</a:t>
            </a:r>
            <a:r>
              <a:rPr lang="en-US" sz="2200"/>
              <a:t/>
            </a:r>
            <a:r>
              <a:rPr lang="en-US" sz="2200" i="1"/>
              <a:t>first stock / materials</a:t>
            </a:r>
            <a:endParaRPr lang="en-US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Working capital:</a:t>
            </a:r>
            <a:r>
              <a:rPr lang="en-US" sz="2200"/>
              <a:t/>
            </a:r>
            <a:r>
              <a:rPr lang="en-US" sz="2200" b="1"/>
              <a:t>3–6 months</a:t>
            </a:r>
            <a:r>
              <a:rPr lang="en-US" sz="2200"/>
              <a:t> of fixed costs </a:t>
            </a:r>
            <a:r>
              <a:rPr lang="en-US" sz="2200" b="1"/>
              <a:t>+</a:t>
            </a:r>
            <a:r>
              <a:rPr lang="en-US" sz="2200"/>
              <a:t> one month of COGS </a:t>
            </a:r>
            <a:r>
              <a:rPr lang="en-US" sz="2200" b="1"/>
              <a:t>–</a:t>
            </a:r>
            <a:r>
              <a:rPr lang="en-US" sz="2200"/>
              <a:t> supplier credit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200" b="1"/>
              <a:t>Contingency:</a:t>
            </a:r>
            <a:r>
              <a:rPr lang="en-US" sz="2200"/>
              <a:t/>
            </a:r>
            <a:r>
              <a:rPr lang="en-US" sz="2200" b="1"/>
              <a:t>10–15%</a:t>
            </a:r>
            <a:r>
              <a:rPr lang="en-US" sz="2200"/>
              <a:t> buffer</a:t>
            </a:r>
            <a:br>
              <a:rPr lang="en-US" sz="2200"/>
            </a:br>
            <a:r>
              <a:rPr lang="en-US" sz="2200" b="1"/>
              <a:t>= Total capital required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22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58F7CB0-8F88-8252-26F7-E181B413C0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220" r="15220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C793F8-789C-923D-5D46-FDBB5F344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37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54724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0A887-E7F4-C4D5-B187-6149DEA5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0D2DD-17BC-AA2A-2342-105F31973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sz="3100" err="1"/>
              <a:t>Success</a:t>
            </a:r>
            <a:r>
              <a:rPr lang="de-AT" sz="3100"/>
              <a:t> &amp; Financial </a:t>
            </a:r>
            <a:r>
              <a:rPr lang="de-AT" sz="3100" err="1"/>
              <a:t>Planning</a:t>
            </a:r>
            <a:r>
              <a:rPr lang="de-AT" sz="3100"/>
              <a:t> - </a:t>
            </a:r>
            <a:r>
              <a:rPr lang="en-US" sz="3100"/>
              <a:t>One-page fill-in template </a:t>
            </a:r>
            <a:endParaRPr lang="de-AT" sz="31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8A9687-BDA8-C069-DA59-D3341751FC9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Financing mix (how you’ll fund it)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Own funds &amp; founder loans:</a:t>
            </a:r>
            <a:r>
              <a:rPr lang="en-US" sz="1500"/>
              <a:t/>
            </a:r>
            <a:r>
              <a:rPr lang="en-US" sz="1500" i="1"/>
              <a:t>cash + any in-kind assets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Borrowed capital:</a:t>
            </a:r>
            <a:r>
              <a:rPr lang="en-US" sz="1500"/>
              <a:t/>
            </a:r>
            <a:r>
              <a:rPr lang="en-US" sz="1500" i="1"/>
              <a:t>bank/micro-loan (term, rate), leasing, overdraft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Public support:</a:t>
            </a:r>
            <a:r>
              <a:rPr lang="en-US" sz="1500"/>
              <a:t/>
            </a:r>
            <a:r>
              <a:rPr lang="en-US" sz="1500" i="1"/>
              <a:t>grants/subsidies, guarantees (note: often reimbursed after purchase)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Partners/investors:</a:t>
            </a:r>
            <a:r>
              <a:rPr lang="en-US" sz="1500"/>
              <a:t/>
            </a:r>
            <a:r>
              <a:rPr lang="en-US" sz="1500" i="1"/>
              <a:t>equity contribution for shares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Target structure:</a:t>
            </a:r>
            <a:r>
              <a:rPr lang="en-US" sz="1500"/>
              <a:t> aim for </a:t>
            </a:r>
            <a:r>
              <a:rPr lang="en-US" sz="1500" b="1"/>
              <a:t>≥20–30% equity</a:t>
            </a:r>
            <a:r>
              <a:rPr lang="en-US" sz="1500"/>
              <a:t>, </a:t>
            </a:r>
            <a:r>
              <a:rPr lang="en-US" sz="1500" b="1"/>
              <a:t>DSCR ≥ 1.2</a:t>
            </a:r>
            <a:r>
              <a:rPr lang="en-US" sz="1500"/>
              <a:t> on loans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Cost structure (monthly run-rate)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Fixed costs:</a:t>
            </a:r>
            <a:r>
              <a:rPr lang="en-US" sz="1500"/>
              <a:t/>
            </a:r>
            <a:r>
              <a:rPr lang="en-US" sz="1500" i="1"/>
              <a:t>rent, wages, insurance, software, accounting, telecom, </a:t>
            </a:r>
            <a:r>
              <a:rPr lang="en-US" sz="1500" i="1" err="1"/>
              <a:t>licences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Variable costs:</a:t>
            </a:r>
            <a:r>
              <a:rPr lang="en-US" sz="1500"/>
              <a:t/>
            </a:r>
            <a:r>
              <a:rPr lang="en-US" sz="1500" i="1"/>
              <a:t>COGS/materials, shipping, payment fees, packaging, commissions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Founder’s living draw/salary:</a:t>
            </a:r>
            <a:r>
              <a:rPr lang="en-US" sz="1500"/>
              <a:t/>
            </a:r>
            <a:r>
              <a:rPr lang="en-US" sz="1500" i="1"/>
              <a:t>treat as a cost in the plan</a:t>
            </a:r>
            <a:endParaRPr lang="en-US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Tax &amp; social-insurance set-aside:</a:t>
            </a:r>
            <a:r>
              <a:rPr lang="en-US" sz="1500"/>
              <a:t/>
            </a:r>
            <a:r>
              <a:rPr lang="en-US" sz="1500" i="1"/>
              <a:t>reserve a % of revenue/profit to avoid surprises</a:t>
            </a:r>
            <a:endParaRPr lang="en-US" sz="150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0F538D3-4C90-17B0-C995-102275E94FD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96" r="19096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8BE1F8-022F-60FF-3A01-41642E7F9B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38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704173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D3B5F-9A8E-6426-3249-FA09EA87C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51CEA-9DDB-DF4B-F81E-9ADB22D5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sz="3100" err="1"/>
              <a:t>Success</a:t>
            </a:r>
            <a:r>
              <a:rPr lang="de-AT" sz="3100"/>
              <a:t> &amp; Financial </a:t>
            </a:r>
            <a:r>
              <a:rPr lang="de-AT" sz="3100" err="1"/>
              <a:t>Planning</a:t>
            </a:r>
            <a:r>
              <a:rPr lang="de-AT" sz="3100"/>
              <a:t> - </a:t>
            </a:r>
            <a:r>
              <a:rPr lang="en-US" sz="3100"/>
              <a:t>One-page fill-in template </a:t>
            </a:r>
            <a:endParaRPr lang="de-AT" sz="31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3B2B60-8599-40B9-B24D-AFC9A92117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Sales &amp; revenue (bottom-up)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Offer &amp; price:</a:t>
            </a:r>
            <a:r>
              <a:rPr lang="en-US" sz="1300"/>
              <a:t/>
            </a:r>
            <a:r>
              <a:rPr lang="en-US" sz="1300" i="1"/>
              <a:t>products/services, average price</a:t>
            </a:r>
            <a:endParaRPr lang="en-US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Volume drivers:</a:t>
            </a:r>
            <a:r>
              <a:rPr lang="en-US" sz="1300"/>
              <a:t/>
            </a:r>
            <a:r>
              <a:rPr lang="en-US" sz="1300" i="1"/>
              <a:t>footfall or leads × conversion × orders per customer </a:t>
            </a:r>
            <a:r>
              <a:rPr lang="de-AT" sz="1300"/>
              <a:t>⇒ </a:t>
            </a:r>
            <a:r>
              <a:rPr lang="de-AT" sz="1300" b="1"/>
              <a:t>[ ] </a:t>
            </a:r>
            <a:r>
              <a:rPr lang="de-AT" sz="1300" b="1" err="1"/>
              <a:t>units</a:t>
            </a:r>
            <a:r>
              <a:rPr lang="de-AT" sz="1300" b="1"/>
              <a:t>/</a:t>
            </a:r>
            <a:r>
              <a:rPr lang="de-AT" sz="1300" b="1" err="1"/>
              <a:t>mo</a:t>
            </a:r>
            <a:endParaRPr lang="en-US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Seasonality/ramp:</a:t>
            </a:r>
            <a:r>
              <a:rPr lang="en-US" sz="1300"/>
              <a:t/>
            </a:r>
            <a:r>
              <a:rPr lang="en-US" sz="1300" i="1"/>
              <a:t>month-by-month growth assumption</a:t>
            </a:r>
            <a:endParaRPr lang="en-US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Revenue = price × units</a:t>
            </a:r>
            <a:r>
              <a:rPr lang="en-US" sz="1300"/>
              <a:t> (by product line/channel) → </a:t>
            </a:r>
            <a:r>
              <a:rPr lang="en-US" sz="1300" b="1"/>
              <a:t>€[ ]/</a:t>
            </a:r>
            <a:r>
              <a:rPr lang="en-US" sz="1300" b="1" err="1"/>
              <a:t>mo</a:t>
            </a:r>
            <a:r>
              <a:rPr lang="en-US" sz="1300"/>
              <a:t> (ramp: </a:t>
            </a:r>
            <a:r>
              <a:rPr lang="en-US" sz="1300" b="1"/>
              <a:t>M1 [ ]% → M3 [ ]% → steady</a:t>
            </a:r>
            <a:r>
              <a:rPr lang="en-US" sz="13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 b="1"/>
              <a:t>Gross </a:t>
            </a:r>
            <a:r>
              <a:rPr lang="de-AT" sz="1300" b="1" err="1"/>
              <a:t>margin</a:t>
            </a:r>
            <a:r>
              <a:rPr lang="de-AT" sz="1300" b="1"/>
              <a:t>:</a:t>
            </a:r>
            <a:r>
              <a:rPr lang="de-AT" sz="1300"/>
              <a:t/>
            </a:r>
            <a:r>
              <a:rPr lang="de-AT" sz="1300" b="1"/>
              <a:t>1 – variable-</a:t>
            </a:r>
            <a:r>
              <a:rPr lang="de-AT" sz="1300" b="1" err="1"/>
              <a:t>cost</a:t>
            </a:r>
            <a:r>
              <a:rPr lang="de-AT" sz="1300" b="1"/>
              <a:t> %</a:t>
            </a:r>
            <a:r>
              <a:rPr lang="de-AT" sz="1300"/>
              <a:t> → </a:t>
            </a:r>
            <a:r>
              <a:rPr lang="de-AT" sz="1300" b="1"/>
              <a:t>[ ]%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Break-even revenue:</a:t>
            </a:r>
            <a:r>
              <a:rPr lang="en-US" sz="1300"/>
              <a:t/>
            </a:r>
            <a:r>
              <a:rPr lang="en-US" sz="1300" b="1"/>
              <a:t>Fixed costs ÷ Gross-margin %</a:t>
            </a:r>
            <a:r>
              <a:rPr lang="en-US" sz="1300"/>
              <a:t> → </a:t>
            </a:r>
            <a:r>
              <a:rPr lang="en-US" sz="1300" b="1"/>
              <a:t>€[ ]/</a:t>
            </a:r>
            <a:r>
              <a:rPr lang="en-US" sz="1300" b="1" err="1"/>
              <a:t>mo</a:t>
            </a:r>
            <a:endParaRPr lang="en-US" sz="13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Business figures &amp; development</a:t>
            </a:r>
            <a:endParaRPr lang="en-US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 b="1"/>
              <a:t>Year-1 </a:t>
            </a:r>
            <a:r>
              <a:rPr lang="de-AT" sz="1300" b="1" err="1"/>
              <a:t>totals</a:t>
            </a:r>
            <a:r>
              <a:rPr lang="de-AT" sz="1300" b="1"/>
              <a:t>:</a:t>
            </a:r>
            <a:r>
              <a:rPr lang="de-AT" sz="1300"/>
              <a:t> Revenue </a:t>
            </a:r>
            <a:r>
              <a:rPr lang="de-AT" sz="1300" b="1"/>
              <a:t>€[ ]</a:t>
            </a:r>
            <a:r>
              <a:rPr lang="de-AT" sz="1300"/>
              <a:t> • COGS </a:t>
            </a:r>
            <a:r>
              <a:rPr lang="de-AT" sz="1300" b="1"/>
              <a:t>€[ ]</a:t>
            </a:r>
            <a:r>
              <a:rPr lang="de-AT" sz="1300"/>
              <a:t> • </a:t>
            </a:r>
            <a:r>
              <a:rPr lang="de-AT" sz="1300" b="1"/>
              <a:t>Gross </a:t>
            </a:r>
            <a:r>
              <a:rPr lang="de-AT" sz="1300" b="1" err="1"/>
              <a:t>profit</a:t>
            </a:r>
            <a:r>
              <a:rPr lang="de-AT" sz="1300" b="1"/>
              <a:t> €[ ]</a:t>
            </a:r>
            <a:br>
              <a:rPr lang="de-AT" sz="1300"/>
            </a:br>
            <a:r>
              <a:rPr lang="de-AT" sz="1300"/>
              <a:t>Fixed </a:t>
            </a:r>
            <a:r>
              <a:rPr lang="de-AT" sz="1300" err="1"/>
              <a:t>costs</a:t>
            </a:r>
            <a:r>
              <a:rPr lang="de-AT" sz="1300"/>
              <a:t/>
            </a:r>
            <a:r>
              <a:rPr lang="de-AT" sz="1300" b="1"/>
              <a:t>€[ ]</a:t>
            </a:r>
            <a:r>
              <a:rPr lang="de-AT" sz="1300"/>
              <a:t> • </a:t>
            </a:r>
            <a:r>
              <a:rPr lang="de-AT" sz="1300" b="1"/>
              <a:t>EBITDA €[ ]</a:t>
            </a:r>
            <a:r>
              <a:rPr lang="de-AT" sz="1300"/>
              <a:t> • Interest </a:t>
            </a:r>
            <a:r>
              <a:rPr lang="de-AT" sz="1300" b="1"/>
              <a:t>€[ ]</a:t>
            </a:r>
            <a:r>
              <a:rPr lang="de-AT" sz="1300"/>
              <a:t> • </a:t>
            </a:r>
            <a:r>
              <a:rPr lang="de-AT" sz="1300" b="1"/>
              <a:t>PBT €[ ]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 b="1"/>
              <a:t>Key </a:t>
            </a:r>
            <a:r>
              <a:rPr lang="de-AT" sz="1300" b="1" err="1"/>
              <a:t>metrics</a:t>
            </a:r>
            <a:r>
              <a:rPr lang="de-AT" sz="1300" b="1"/>
              <a:t>:</a:t>
            </a:r>
            <a:r>
              <a:rPr lang="de-AT" sz="1300"/>
              <a:t> EBITDA </a:t>
            </a:r>
            <a:r>
              <a:rPr lang="de-AT" sz="1300" err="1"/>
              <a:t>margin</a:t>
            </a:r>
            <a:r>
              <a:rPr lang="de-AT" sz="1300"/>
              <a:t/>
            </a:r>
            <a:r>
              <a:rPr lang="de-AT" sz="1300" b="1"/>
              <a:t>[ ]%</a:t>
            </a:r>
            <a:r>
              <a:rPr lang="de-AT" sz="1300"/>
              <a:t> • DSCR (</a:t>
            </a:r>
            <a:r>
              <a:rPr lang="de-AT" sz="1300" err="1"/>
              <a:t>debt</a:t>
            </a:r>
            <a:r>
              <a:rPr lang="de-AT" sz="1300"/>
              <a:t>-service </a:t>
            </a:r>
            <a:r>
              <a:rPr lang="de-AT" sz="1300" err="1"/>
              <a:t>coverage</a:t>
            </a:r>
            <a:r>
              <a:rPr lang="de-AT" sz="1300"/>
              <a:t>) </a:t>
            </a:r>
            <a:r>
              <a:rPr lang="de-AT" sz="1300" b="1"/>
              <a:t>≥ 1.2</a:t>
            </a:r>
            <a:r>
              <a:rPr lang="de-AT" sz="1300"/>
              <a:t> • Cash </a:t>
            </a:r>
            <a:r>
              <a:rPr lang="de-AT" sz="1300" err="1"/>
              <a:t>runway</a:t>
            </a:r>
            <a:r>
              <a:rPr lang="de-AT" sz="1300"/>
              <a:t/>
            </a:r>
            <a:r>
              <a:rPr lang="de-AT" sz="1300" b="1"/>
              <a:t>[ ] </a:t>
            </a:r>
            <a:r>
              <a:rPr lang="de-AT" sz="1300" b="1" err="1"/>
              <a:t>months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 b="1" err="1"/>
              <a:t>Sensitivity</a:t>
            </a:r>
            <a:r>
              <a:rPr lang="de-AT" sz="1300" b="1"/>
              <a:t> (</a:t>
            </a:r>
            <a:r>
              <a:rPr lang="de-AT" sz="1300" b="1" err="1"/>
              <a:t>what</a:t>
            </a:r>
            <a:r>
              <a:rPr lang="de-AT" sz="1300" b="1"/>
              <a:t/>
            </a:r>
            <a:r>
              <a:rPr lang="de-AT" sz="1300" b="1" err="1"/>
              <a:t>moves</a:t>
            </a:r>
            <a:r>
              <a:rPr lang="de-AT" sz="1300" b="1"/>
              <a:t/>
            </a:r>
            <a:r>
              <a:rPr lang="de-AT" sz="1300" b="1" err="1"/>
              <a:t>the</a:t>
            </a:r>
            <a:r>
              <a:rPr lang="de-AT" sz="1300" b="1"/>
              <a:t/>
            </a:r>
            <a:r>
              <a:rPr lang="de-AT" sz="1300" b="1" err="1"/>
              <a:t>needle</a:t>
            </a:r>
            <a:r>
              <a:rPr lang="de-AT" sz="1300" b="1"/>
              <a:t>):</a:t>
            </a:r>
            <a:r>
              <a:rPr lang="de-AT" sz="1300"/>
              <a:t> +</a:t>
            </a:r>
            <a:r>
              <a:rPr lang="de-AT" sz="1300" b="1"/>
              <a:t>€0.50</a:t>
            </a:r>
            <a:r>
              <a:rPr lang="de-AT" sz="1300"/>
              <a:t/>
            </a:r>
            <a:r>
              <a:rPr lang="de-AT" sz="1300" err="1"/>
              <a:t>price</a:t>
            </a:r>
            <a:r>
              <a:rPr lang="de-AT" sz="1300"/>
              <a:t> ⇒ </a:t>
            </a:r>
            <a:r>
              <a:rPr lang="de-AT" sz="1300" b="1"/>
              <a:t>+€[ ]/</a:t>
            </a:r>
            <a:r>
              <a:rPr lang="de-AT" sz="1300" b="1" err="1"/>
              <a:t>yr</a:t>
            </a:r>
            <a:r>
              <a:rPr lang="de-AT" sz="1300"/>
              <a:t/>
            </a:r>
            <a:r>
              <a:rPr lang="de-AT" sz="1300" err="1"/>
              <a:t>profit</a:t>
            </a:r>
            <a:r>
              <a:rPr lang="de-AT" sz="1300"/>
              <a:t>; +</a:t>
            </a:r>
            <a:r>
              <a:rPr lang="de-AT" sz="1300" b="1"/>
              <a:t>10%</a:t>
            </a:r>
            <a:r>
              <a:rPr lang="de-AT" sz="1300"/>
              <a:t/>
            </a:r>
            <a:r>
              <a:rPr lang="de-AT" sz="1300" err="1"/>
              <a:t>volume</a:t>
            </a:r>
            <a:r>
              <a:rPr lang="de-AT" sz="1300"/>
              <a:t> ⇒ </a:t>
            </a:r>
            <a:r>
              <a:rPr lang="de-AT" sz="1300" b="1"/>
              <a:t>+€[ ]/</a:t>
            </a:r>
            <a:r>
              <a:rPr lang="de-AT" sz="1300" b="1" err="1"/>
              <a:t>yr</a:t>
            </a:r>
            <a:r>
              <a:rPr lang="de-AT" sz="1300"/>
              <a:t/>
            </a:r>
            <a:r>
              <a:rPr lang="de-AT" sz="1300" err="1"/>
              <a:t>profit</a:t>
            </a:r>
            <a:r>
              <a:rPr lang="de-AT" sz="1300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130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de-AT" sz="13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A49F0C1-F669-A806-6B2A-76C785888BF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96" r="19096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F1F6DD-8C2B-861A-F376-6824354ABE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39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732182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081AA-E75B-3732-AA9D-FFD7FEDB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err="1"/>
              <a:t>Worked</a:t>
            </a:r>
            <a:r>
              <a:rPr lang="de-AT"/>
              <a:t/>
            </a:r>
            <a:r>
              <a:rPr lang="de-AT" err="1"/>
              <a:t>example</a:t>
            </a:r>
            <a:r>
              <a:rPr lang="de-AT"/>
              <a:t> - Small </a:t>
            </a:r>
            <a:r>
              <a:rPr lang="de-AT" err="1"/>
              <a:t>café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8CE51F-EAAD-5231-E278-3A51DA60C6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Capital </a:t>
            </a:r>
            <a:r>
              <a:rPr lang="de-AT" sz="1700" b="1" err="1"/>
              <a:t>requirements</a:t>
            </a:r>
            <a:r>
              <a:rPr lang="de-AT" sz="1700" b="1"/>
              <a:t> (</a:t>
            </a:r>
            <a:r>
              <a:rPr lang="de-AT" sz="1700" b="1" err="1"/>
              <a:t>one</a:t>
            </a:r>
            <a:r>
              <a:rPr lang="de-AT" sz="1700" b="1"/>
              <a:t>-off)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/>
              <a:t>Fit-out &amp; </a:t>
            </a:r>
            <a:r>
              <a:rPr lang="de-AT" sz="1700" err="1"/>
              <a:t>equipment</a:t>
            </a:r>
            <a:r>
              <a:rPr lang="de-AT" sz="1700"/>
              <a:t> (</a:t>
            </a:r>
            <a:r>
              <a:rPr lang="de-AT" sz="1700" err="1"/>
              <a:t>espresso</a:t>
            </a:r>
            <a:r>
              <a:rPr lang="de-AT" sz="1700"/>
              <a:t/>
            </a:r>
            <a:r>
              <a:rPr lang="de-AT" sz="1700" err="1"/>
              <a:t>machine</a:t>
            </a:r>
            <a:r>
              <a:rPr lang="de-AT" sz="1700"/>
              <a:t>, </a:t>
            </a:r>
            <a:r>
              <a:rPr lang="de-AT" sz="1700" err="1"/>
              <a:t>counters</a:t>
            </a:r>
            <a:r>
              <a:rPr lang="de-AT" sz="1700"/>
              <a:t>, </a:t>
            </a:r>
            <a:r>
              <a:rPr lang="de-AT" sz="1700" err="1"/>
              <a:t>seating</a:t>
            </a:r>
            <a:r>
              <a:rPr lang="de-AT" sz="1700"/>
              <a:t>): </a:t>
            </a:r>
            <a:r>
              <a:rPr lang="de-AT" sz="1700" b="1"/>
              <a:t>€35,000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Deposits &amp; one-off setup (rent, </a:t>
            </a:r>
            <a:r>
              <a:rPr lang="en-US" sz="1700" b="1" err="1"/>
              <a:t>licences</a:t>
            </a:r>
            <a:r>
              <a:rPr lang="en-US" sz="1700" b="1"/>
              <a:t>, branding, launch):</a:t>
            </a:r>
            <a:r>
              <a:rPr lang="en-US" sz="1700"/>
              <a:t> €6,000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/>
              <a:t>Opening stock (</a:t>
            </a:r>
            <a:r>
              <a:rPr lang="de-AT" sz="1700" err="1"/>
              <a:t>coffee</a:t>
            </a:r>
            <a:r>
              <a:rPr lang="de-AT" sz="1700"/>
              <a:t>, milk, </a:t>
            </a:r>
            <a:r>
              <a:rPr lang="de-AT" sz="1700" err="1"/>
              <a:t>pastries</a:t>
            </a:r>
            <a:r>
              <a:rPr lang="de-AT" sz="1700"/>
              <a:t>): </a:t>
            </a:r>
            <a:r>
              <a:rPr lang="de-AT" sz="1700" b="1"/>
              <a:t>€2,000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/>
              <a:t>Branding, </a:t>
            </a:r>
            <a:r>
              <a:rPr lang="de-AT" sz="1700" err="1"/>
              <a:t>website</a:t>
            </a:r>
            <a:r>
              <a:rPr lang="de-AT" sz="1700"/>
              <a:t>, </a:t>
            </a:r>
            <a:r>
              <a:rPr lang="de-AT" sz="1700" err="1"/>
              <a:t>menu</a:t>
            </a:r>
            <a:r>
              <a:rPr lang="de-AT" sz="1700"/>
              <a:t/>
            </a:r>
            <a:r>
              <a:rPr lang="de-AT" sz="1700" err="1"/>
              <a:t>boards</a:t>
            </a:r>
            <a:r>
              <a:rPr lang="de-AT" sz="1700"/>
              <a:t>, POS: </a:t>
            </a:r>
            <a:r>
              <a:rPr lang="de-AT" sz="1700" b="1"/>
              <a:t>€1,500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/>
              <a:t>Launch </a:t>
            </a:r>
            <a:r>
              <a:rPr lang="de-AT" sz="1700" err="1"/>
              <a:t>marketing</a:t>
            </a:r>
            <a:r>
              <a:rPr lang="de-AT" sz="1700"/>
              <a:t> &amp; </a:t>
            </a:r>
            <a:r>
              <a:rPr lang="de-AT" sz="1700" err="1"/>
              <a:t>hiring</a:t>
            </a:r>
            <a:r>
              <a:rPr lang="de-AT" sz="1700"/>
              <a:t/>
            </a:r>
            <a:r>
              <a:rPr lang="de-AT" sz="1700" err="1"/>
              <a:t>costs</a:t>
            </a:r>
            <a:r>
              <a:rPr lang="de-AT" sz="1700"/>
              <a:t>: </a:t>
            </a:r>
            <a:r>
              <a:rPr lang="de-AT" sz="1700" b="1"/>
              <a:t>€1,500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Working </a:t>
            </a:r>
            <a:r>
              <a:rPr lang="de-AT" sz="1700" b="1" err="1"/>
              <a:t>capital</a:t>
            </a:r>
            <a:r>
              <a:rPr lang="de-AT" sz="1700" b="1"/>
              <a:t> (4 </a:t>
            </a:r>
            <a:r>
              <a:rPr lang="de-AT" sz="1700" b="1" err="1"/>
              <a:t>months</a:t>
            </a:r>
            <a:r>
              <a:rPr lang="de-AT" sz="1700" b="1"/>
              <a:t/>
            </a:r>
            <a:r>
              <a:rPr lang="de-AT" sz="1700" b="1" err="1"/>
              <a:t>fixed</a:t>
            </a:r>
            <a:r>
              <a:rPr lang="de-AT" sz="1700" b="1"/>
              <a:t/>
            </a:r>
            <a:r>
              <a:rPr lang="de-AT" sz="1700" b="1" err="1"/>
              <a:t>costs</a:t>
            </a:r>
            <a:r>
              <a:rPr lang="de-AT" sz="1700" b="1"/>
              <a:t>):</a:t>
            </a:r>
            <a:r>
              <a:rPr lang="de-AT" sz="1700"/>
              <a:t/>
            </a:r>
            <a:r>
              <a:rPr lang="de-AT" sz="1700" err="1"/>
              <a:t>see</a:t>
            </a:r>
            <a:r>
              <a:rPr lang="de-AT" sz="1700"/>
              <a:t/>
            </a:r>
            <a:r>
              <a:rPr lang="de-AT" sz="1700" err="1"/>
              <a:t>below</a:t>
            </a:r>
            <a:r>
              <a:rPr lang="de-AT" sz="1700"/>
              <a:t> → </a:t>
            </a:r>
            <a:r>
              <a:rPr lang="de-AT" sz="1700" b="1"/>
              <a:t>€37,000 × 4?</a:t>
            </a:r>
            <a:r>
              <a:rPr lang="de-AT" sz="1700"/>
              <a:t> (</a:t>
            </a:r>
            <a:r>
              <a:rPr lang="de-AT" sz="1700" err="1"/>
              <a:t>calculate</a:t>
            </a:r>
            <a:r>
              <a:rPr lang="de-AT" sz="1700"/>
              <a:t> after </a:t>
            </a:r>
            <a:r>
              <a:rPr lang="de-AT" sz="1700" err="1"/>
              <a:t>fixeds</a:t>
            </a:r>
            <a:r>
              <a:rPr lang="de-AT" sz="17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 err="1"/>
              <a:t>Contingency</a:t>
            </a:r>
            <a:r>
              <a:rPr lang="de-AT" sz="1700" b="1"/>
              <a:t> (10% </a:t>
            </a:r>
            <a:r>
              <a:rPr lang="de-AT" sz="1700" b="1" err="1"/>
              <a:t>of</a:t>
            </a:r>
            <a:r>
              <a:rPr lang="de-AT" sz="1700" b="1"/>
              <a:t/>
            </a:r>
            <a:r>
              <a:rPr lang="de-AT" sz="1700" b="1" err="1"/>
              <a:t>above</a:t>
            </a:r>
            <a:r>
              <a:rPr lang="de-AT" sz="1700" b="1"/>
              <a:t> CAPEX + </a:t>
            </a:r>
            <a:r>
              <a:rPr lang="de-AT" sz="1700" b="1" err="1"/>
              <a:t>start-up</a:t>
            </a:r>
            <a:r>
              <a:rPr lang="de-AT" sz="1700" b="1"/>
              <a:t>):</a:t>
            </a:r>
            <a:r>
              <a:rPr lang="de-AT" sz="1700"/>
              <a:t/>
            </a:r>
            <a:r>
              <a:rPr lang="de-AT" sz="1700" b="1"/>
              <a:t>€4,600</a:t>
            </a:r>
            <a:endParaRPr lang="de-AT" sz="17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/>
              <a:t>First </a:t>
            </a:r>
            <a:r>
              <a:rPr lang="de-AT" sz="1700" err="1"/>
              <a:t>compute</a:t>
            </a:r>
            <a:r>
              <a:rPr lang="de-AT" sz="1700"/>
              <a:t/>
            </a:r>
            <a:r>
              <a:rPr lang="de-AT" sz="1700" err="1"/>
              <a:t>fixed</a:t>
            </a:r>
            <a:r>
              <a:rPr lang="de-AT" sz="1700"/>
              <a:t/>
            </a:r>
            <a:r>
              <a:rPr lang="de-AT" sz="1700" err="1"/>
              <a:t>monthly</a:t>
            </a:r>
            <a:r>
              <a:rPr lang="de-AT" sz="1700"/>
              <a:t/>
            </a:r>
            <a:r>
              <a:rPr lang="de-AT" sz="1700" err="1"/>
              <a:t>costs</a:t>
            </a:r>
            <a:r>
              <a:rPr lang="de-AT" sz="1700"/>
              <a:t>, </a:t>
            </a:r>
            <a:r>
              <a:rPr lang="de-AT" sz="1700" err="1"/>
              <a:t>then</a:t>
            </a:r>
            <a:r>
              <a:rPr lang="de-AT" sz="1700"/>
              <a:t/>
            </a:r>
            <a:r>
              <a:rPr lang="de-AT" sz="1700" err="1"/>
              <a:t>set</a:t>
            </a:r>
            <a:r>
              <a:rPr lang="de-AT" sz="1700"/>
              <a:t/>
            </a:r>
            <a:r>
              <a:rPr lang="de-AT" sz="1700" err="1"/>
              <a:t>working</a:t>
            </a:r>
            <a:r>
              <a:rPr lang="de-AT" sz="1700"/>
              <a:t/>
            </a:r>
            <a:r>
              <a:rPr lang="de-AT" sz="1700" err="1"/>
              <a:t>capital</a:t>
            </a:r>
            <a:r>
              <a:rPr lang="de-AT" sz="1700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700" b="1"/>
              <a:t>→ Total </a:t>
            </a:r>
            <a:r>
              <a:rPr lang="de-AT" sz="1700" b="1" err="1"/>
              <a:t>capital</a:t>
            </a:r>
            <a:r>
              <a:rPr lang="de-AT" sz="1700" b="1"/>
              <a:t/>
            </a:r>
            <a:r>
              <a:rPr lang="de-AT" sz="1700" b="1" err="1"/>
              <a:t>required</a:t>
            </a:r>
            <a:r>
              <a:rPr lang="de-AT" sz="1700" b="1"/>
              <a:t>:</a:t>
            </a:r>
            <a:r>
              <a:rPr lang="de-AT" sz="1700"/>
              <a:t/>
            </a:r>
            <a:r>
              <a:rPr lang="de-AT" sz="1700" b="1"/>
              <a:t>€87,600</a:t>
            </a:r>
            <a:endParaRPr lang="de-AT" sz="170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47257E-E1FE-D565-A0C2-0F535FF36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40</a:t>
            </a:fld>
            <a:endParaRPr lang="de-DE" noProof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A50D9F4-25BD-2346-3FE7-0F7D61FB76D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/>
        </p:blipFill>
        <p:spPr>
          <a:prstGeom prst="rect">
            <a:avLst/>
          </a:prstGeom>
          <a:solidFill>
            <a:srgbClr val="F5CDCE"/>
          </a:solidFill>
        </p:spPr>
      </p:pic>
    </p:spTree>
    <p:extLst>
      <p:ext uri="{BB962C8B-B14F-4D97-AF65-F5344CB8AC3E}">
        <p14:creationId xmlns:p14="http://schemas.microsoft.com/office/powerpoint/2010/main" val="2118321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CFA5D-9A2B-4D58-0B29-EAA12C954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3D68F-86B6-1184-54CD-B4A07CE7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err="1"/>
              <a:t>Worked</a:t>
            </a:r>
            <a:r>
              <a:rPr lang="de-AT"/>
              <a:t/>
            </a:r>
            <a:r>
              <a:rPr lang="de-AT" err="1"/>
              <a:t>example</a:t>
            </a:r>
            <a:r>
              <a:rPr lang="de-AT"/>
              <a:t> - Small </a:t>
            </a:r>
            <a:r>
              <a:rPr lang="de-AT" err="1"/>
              <a:t>café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BD74C7-82E8-A171-DEAC-29312572E4D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Monthly </a:t>
            </a:r>
            <a:r>
              <a:rPr lang="de-AT" sz="1500" b="1" err="1"/>
              <a:t>cost</a:t>
            </a:r>
            <a:r>
              <a:rPr lang="de-AT" sz="1500" b="1"/>
              <a:t/>
            </a:r>
            <a:r>
              <a:rPr lang="de-AT" sz="1500" b="1" err="1"/>
              <a:t>structure</a:t>
            </a:r>
            <a:r>
              <a:rPr lang="de-AT" sz="1500" b="1"/>
              <a:t> (</a:t>
            </a:r>
            <a:r>
              <a:rPr lang="de-AT" sz="1500" b="1" err="1"/>
              <a:t>steady</a:t>
            </a:r>
            <a:r>
              <a:rPr lang="de-AT" sz="1500" b="1"/>
              <a:t/>
            </a:r>
            <a:r>
              <a:rPr lang="de-AT" sz="1500" b="1" err="1"/>
              <a:t>state</a:t>
            </a:r>
            <a:r>
              <a:rPr lang="de-AT" sz="1500" b="1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Fixed:</a:t>
            </a:r>
            <a:r>
              <a:rPr lang="de-AT" sz="1500"/>
              <a:t/>
            </a:r>
            <a:r>
              <a:rPr lang="de-AT" sz="1500" err="1"/>
              <a:t>rent</a:t>
            </a:r>
            <a:r>
              <a:rPr lang="de-AT" sz="1500"/>
              <a:t/>
            </a:r>
            <a:r>
              <a:rPr lang="de-AT" sz="1500" b="1"/>
              <a:t>€2,000</a:t>
            </a:r>
            <a:r>
              <a:rPr lang="de-AT" sz="1500"/>
              <a:t>; </a:t>
            </a:r>
            <a:r>
              <a:rPr lang="de-AT" sz="1500" err="1"/>
              <a:t>wages</a:t>
            </a:r>
            <a:r>
              <a:rPr lang="de-AT" sz="1500"/>
              <a:t> (2 FTE) </a:t>
            </a:r>
            <a:r>
              <a:rPr lang="de-AT" sz="1500" b="1"/>
              <a:t>€6,000</a:t>
            </a:r>
            <a:r>
              <a:rPr lang="de-AT" sz="1500"/>
              <a:t>; utilities </a:t>
            </a:r>
            <a:r>
              <a:rPr lang="de-AT" sz="1500" b="1"/>
              <a:t>€500</a:t>
            </a:r>
            <a:r>
              <a:rPr lang="de-AT" sz="1500"/>
              <a:t>; </a:t>
            </a:r>
            <a:r>
              <a:rPr lang="de-AT" sz="1500" err="1"/>
              <a:t>insurance</a:t>
            </a:r>
            <a:r>
              <a:rPr lang="de-AT" sz="1500"/>
              <a:t/>
            </a:r>
            <a:r>
              <a:rPr lang="de-AT" sz="1500" b="1"/>
              <a:t>€200</a:t>
            </a:r>
            <a:r>
              <a:rPr lang="de-AT" sz="1500"/>
              <a:t>; </a:t>
            </a:r>
            <a:r>
              <a:rPr lang="de-AT" sz="1500" err="1"/>
              <a:t>software</a:t>
            </a:r>
            <a:r>
              <a:rPr lang="de-AT" sz="1500"/>
              <a:t>/POS </a:t>
            </a:r>
            <a:r>
              <a:rPr lang="de-AT" sz="1500" b="1"/>
              <a:t>€100</a:t>
            </a:r>
            <a:r>
              <a:rPr lang="de-AT" sz="1500"/>
              <a:t>; </a:t>
            </a:r>
            <a:r>
              <a:rPr lang="de-AT" sz="1500" err="1"/>
              <a:t>accounting</a:t>
            </a:r>
            <a:r>
              <a:rPr lang="de-AT" sz="1500"/>
              <a:t/>
            </a:r>
            <a:r>
              <a:rPr lang="de-AT" sz="1500" b="1"/>
              <a:t>€150</a:t>
            </a:r>
            <a:r>
              <a:rPr lang="de-AT" sz="1500"/>
              <a:t>; </a:t>
            </a:r>
            <a:r>
              <a:rPr lang="de-AT" sz="1500" err="1"/>
              <a:t>marketing</a:t>
            </a:r>
            <a:r>
              <a:rPr lang="de-AT" sz="1500"/>
              <a:t/>
            </a:r>
            <a:r>
              <a:rPr lang="de-AT" sz="1500" b="1"/>
              <a:t>€300</a:t>
            </a:r>
            <a:r>
              <a:rPr lang="de-AT" sz="1500"/>
              <a:t> → </a:t>
            </a:r>
            <a:r>
              <a:rPr lang="de-AT" sz="1500" b="1"/>
              <a:t>Fixed total = €9,250</a:t>
            </a:r>
            <a:endParaRPr lang="de-AT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Variable:</a:t>
            </a:r>
            <a:r>
              <a:rPr lang="de-AT" sz="1500"/>
              <a:t> COGS (</a:t>
            </a:r>
            <a:r>
              <a:rPr lang="de-AT" sz="1500" err="1"/>
              <a:t>beans</a:t>
            </a:r>
            <a:r>
              <a:rPr lang="de-AT" sz="1500"/>
              <a:t>, milk, </a:t>
            </a:r>
            <a:r>
              <a:rPr lang="de-AT" sz="1500" err="1"/>
              <a:t>pastries</a:t>
            </a:r>
            <a:r>
              <a:rPr lang="de-AT" sz="1500"/>
              <a:t>) ≈ </a:t>
            </a:r>
            <a:r>
              <a:rPr lang="de-AT" sz="1500" b="1"/>
              <a:t>30% </a:t>
            </a:r>
            <a:r>
              <a:rPr lang="de-AT" sz="1500" b="1" err="1"/>
              <a:t>of</a:t>
            </a:r>
            <a:r>
              <a:rPr lang="de-AT" sz="1500" b="1"/>
              <a:t/>
            </a:r>
            <a:r>
              <a:rPr lang="de-AT" sz="1500" b="1" err="1"/>
              <a:t>sales</a:t>
            </a:r>
            <a:r>
              <a:rPr lang="de-AT" sz="1500"/>
              <a:t>; </a:t>
            </a:r>
            <a:r>
              <a:rPr lang="de-AT" sz="1500" err="1"/>
              <a:t>disposables</a:t>
            </a:r>
            <a:r>
              <a:rPr lang="de-AT" sz="1500"/>
              <a:t> &amp; </a:t>
            </a:r>
            <a:r>
              <a:rPr lang="de-AT" sz="1500" err="1"/>
              <a:t>payment</a:t>
            </a:r>
            <a:r>
              <a:rPr lang="de-AT" sz="1500"/>
              <a:t/>
            </a:r>
            <a:r>
              <a:rPr lang="de-AT" sz="1500" err="1"/>
              <a:t>fees</a:t>
            </a:r>
            <a:r>
              <a:rPr lang="de-AT" sz="1500"/>
              <a:t> ≈ </a:t>
            </a:r>
            <a:r>
              <a:rPr lang="de-AT" sz="1500" b="1"/>
              <a:t>5%</a:t>
            </a:r>
            <a:r>
              <a:rPr lang="de-AT" sz="1500"/>
              <a:t> → </a:t>
            </a:r>
            <a:r>
              <a:rPr lang="de-AT" sz="1500" b="1"/>
              <a:t>Variable ≈ 35%</a:t>
            </a:r>
            <a:r>
              <a:rPr lang="de-AT" sz="1500"/>
              <a:t> → </a:t>
            </a:r>
            <a:r>
              <a:rPr lang="de-AT" sz="1500" b="1"/>
              <a:t>Gross </a:t>
            </a:r>
            <a:r>
              <a:rPr lang="de-AT" sz="1500" b="1" err="1"/>
              <a:t>margin</a:t>
            </a:r>
            <a:r>
              <a:rPr lang="de-AT" sz="1500" b="1"/>
              <a:t> ≈ 65%</a:t>
            </a:r>
            <a:endParaRPr lang="de-AT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Working </a:t>
            </a:r>
            <a:r>
              <a:rPr lang="de-AT" sz="1500" b="1" err="1"/>
              <a:t>capital</a:t>
            </a:r>
            <a:r>
              <a:rPr lang="de-AT" sz="1500"/>
              <a:t> (4 </a:t>
            </a:r>
            <a:r>
              <a:rPr lang="de-AT" sz="1500" err="1"/>
              <a:t>months</a:t>
            </a:r>
            <a:r>
              <a:rPr lang="de-AT" sz="1500"/>
              <a:t/>
            </a:r>
            <a:r>
              <a:rPr lang="de-AT" sz="1500" err="1"/>
              <a:t>fixed</a:t>
            </a:r>
            <a:r>
              <a:rPr lang="de-AT" sz="1500"/>
              <a:t>): </a:t>
            </a:r>
            <a:r>
              <a:rPr lang="de-AT" sz="1500" b="1"/>
              <a:t>€9,250 × 4 = €37,000</a:t>
            </a:r>
            <a:br>
              <a:rPr lang="de-AT" sz="1500"/>
            </a:br>
            <a:r>
              <a:rPr lang="de-AT" sz="1500" b="1"/>
              <a:t>Total </a:t>
            </a:r>
            <a:r>
              <a:rPr lang="de-AT" sz="1500" b="1" err="1"/>
              <a:t>capital</a:t>
            </a:r>
            <a:r>
              <a:rPr lang="de-AT" sz="1500" b="1"/>
              <a:t> (</a:t>
            </a:r>
            <a:r>
              <a:rPr lang="de-AT" sz="1500" b="1" err="1"/>
              <a:t>rounded</a:t>
            </a:r>
            <a:r>
              <a:rPr lang="de-AT" sz="1500" b="1"/>
              <a:t>):</a:t>
            </a:r>
            <a:r>
              <a:rPr lang="de-AT" sz="1500"/>
              <a:t> €35,000 + 6,000 + 2,000 + 1,500 + 1,500 + 37,000 + 4,600 ≈ </a:t>
            </a:r>
            <a:r>
              <a:rPr lang="de-AT" sz="1500" b="1"/>
              <a:t>€87,600</a:t>
            </a:r>
            <a:endParaRPr lang="de-AT" sz="15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Financing mix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Equity (</a:t>
            </a:r>
            <a:r>
              <a:rPr lang="de-AT" sz="1500" b="1" err="1"/>
              <a:t>owners</a:t>
            </a:r>
            <a:r>
              <a:rPr lang="de-AT" sz="1500" b="1"/>
              <a:t>):</a:t>
            </a:r>
            <a:r>
              <a:rPr lang="de-AT" sz="1500"/>
              <a:t/>
            </a:r>
            <a:r>
              <a:rPr lang="de-AT" sz="1500" b="1"/>
              <a:t>€30,000 </a:t>
            </a:r>
            <a:r>
              <a:rPr lang="de-AT" sz="1500" i="1"/>
              <a:t>(~34%)</a:t>
            </a:r>
            <a:endParaRPr lang="de-AT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Bank </a:t>
            </a:r>
            <a:r>
              <a:rPr lang="de-AT" sz="1500" b="1" err="1"/>
              <a:t>loan</a:t>
            </a:r>
            <a:r>
              <a:rPr lang="de-AT" sz="1500" b="1"/>
              <a:t>:</a:t>
            </a:r>
            <a:r>
              <a:rPr lang="de-AT" sz="1500"/>
              <a:t/>
            </a:r>
            <a:r>
              <a:rPr lang="de-AT" sz="1500" b="1"/>
              <a:t>€50,000</a:t>
            </a:r>
            <a:r>
              <a:rPr lang="de-AT" sz="1500"/>
              <a:t> (5 </a:t>
            </a:r>
            <a:r>
              <a:rPr lang="de-AT" sz="1500" err="1"/>
              <a:t>yrs</a:t>
            </a:r>
            <a:r>
              <a:rPr lang="de-AT" sz="1500"/>
              <a:t/>
            </a:r>
            <a:r>
              <a:rPr lang="de-AT" sz="1500" i="1"/>
              <a:t>@ 5%)</a:t>
            </a:r>
            <a:r>
              <a:rPr lang="de-AT" sz="1500"/>
              <a:t/>
            </a:r>
            <a:r>
              <a:rPr lang="de-AT" sz="1500" i="1"/>
              <a:t>(~57%)</a:t>
            </a:r>
            <a:endParaRPr lang="de-AT" sz="15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500" b="1"/>
              <a:t>Grant/</a:t>
            </a:r>
            <a:r>
              <a:rPr lang="de-AT" sz="1500" b="1" err="1"/>
              <a:t>guarantee</a:t>
            </a:r>
            <a:r>
              <a:rPr lang="de-AT" sz="1500" b="1"/>
              <a:t>:</a:t>
            </a:r>
            <a:r>
              <a:rPr lang="de-AT" sz="1500"/>
              <a:t/>
            </a:r>
            <a:r>
              <a:rPr lang="de-AT" sz="1500" b="1"/>
              <a:t>€7,600</a:t>
            </a:r>
            <a:r>
              <a:rPr lang="de-AT" sz="1500"/>
              <a:t> (</a:t>
            </a:r>
            <a:r>
              <a:rPr lang="de-AT" sz="1500" err="1"/>
              <a:t>equipment</a:t>
            </a:r>
            <a:r>
              <a:rPr lang="de-AT" sz="1500"/>
              <a:t>/</a:t>
            </a:r>
            <a:r>
              <a:rPr lang="de-AT" sz="1500" err="1"/>
              <a:t>consulting</a:t>
            </a:r>
            <a:r>
              <a:rPr lang="de-AT" sz="1500"/>
              <a:t> support) </a:t>
            </a:r>
            <a:r>
              <a:rPr lang="de-AT" sz="1500" i="1"/>
              <a:t>(~9%)</a:t>
            </a:r>
            <a:br>
              <a:rPr lang="de-AT" sz="1500"/>
            </a:br>
            <a:r>
              <a:rPr lang="de-AT" sz="1500" i="1"/>
              <a:t>Equity </a:t>
            </a:r>
            <a:r>
              <a:rPr lang="de-AT" sz="1500" i="1" err="1"/>
              <a:t>share</a:t>
            </a:r>
            <a:r>
              <a:rPr lang="de-AT" sz="1500" i="1"/>
              <a:t> ≈ 34%; </a:t>
            </a:r>
            <a:r>
              <a:rPr lang="de-AT" sz="1500" i="1" err="1"/>
              <a:t>comfortable</a:t>
            </a:r>
            <a:r>
              <a:rPr lang="de-AT" sz="1500" i="1"/>
              <a:t/>
            </a:r>
            <a:r>
              <a:rPr lang="de-AT" sz="1500" i="1" err="1"/>
              <a:t>for</a:t>
            </a:r>
            <a:r>
              <a:rPr lang="de-AT" sz="1500" i="1"/>
              <a:t/>
            </a:r>
            <a:r>
              <a:rPr lang="de-AT" sz="1500" i="1" err="1"/>
              <a:t>bank</a:t>
            </a:r>
            <a:r>
              <a:rPr lang="de-AT" sz="1500" i="1"/>
              <a:t/>
            </a:r>
            <a:r>
              <a:rPr lang="de-AT" sz="1500" i="1" err="1"/>
              <a:t>financing</a:t>
            </a:r>
            <a:r>
              <a:rPr lang="de-AT" sz="1500" i="1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500" b="1"/>
              <a:t>Financing mix:</a:t>
            </a:r>
            <a:r>
              <a:rPr lang="en-US" sz="1500"/>
              <a:t> Equity </a:t>
            </a:r>
            <a:r>
              <a:rPr lang="en-US" sz="1500" b="1"/>
              <a:t>34%</a:t>
            </a:r>
            <a:r>
              <a:rPr lang="en-US" sz="1500"/>
              <a:t> • Debt </a:t>
            </a:r>
            <a:r>
              <a:rPr lang="en-US" sz="1500" b="1"/>
              <a:t>57%</a:t>
            </a:r>
            <a:r>
              <a:rPr lang="en-US" sz="1500"/>
              <a:t> • Grants </a:t>
            </a:r>
            <a:r>
              <a:rPr lang="en-US" sz="1500" b="1"/>
              <a:t>9%</a:t>
            </a:r>
            <a:endParaRPr lang="de-AT" sz="1500" i="1"/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de-AT" sz="15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7188253-49C5-2287-D8C3-D485868666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421542-EB49-A18A-38CC-63DF82B86F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41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212793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4CA2-72B2-DD64-1C7C-85BFAF8A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E3A9A-1D33-CE48-C4C4-3D6E4C72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err="1"/>
              <a:t>Worked</a:t>
            </a:r>
            <a:r>
              <a:rPr lang="de-AT"/>
              <a:t/>
            </a:r>
            <a:r>
              <a:rPr lang="de-AT" err="1"/>
              <a:t>example</a:t>
            </a:r>
            <a:r>
              <a:rPr lang="de-AT"/>
              <a:t> - Small </a:t>
            </a:r>
            <a:r>
              <a:rPr lang="de-AT" err="1"/>
              <a:t>café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D76259-928D-7948-92B4-3396C723F1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2200" b="1"/>
              <a:t>Sales &amp; </a:t>
            </a:r>
            <a:r>
              <a:rPr lang="de-AT" sz="2200" b="1" err="1"/>
              <a:t>revenue</a:t>
            </a:r>
            <a:r>
              <a:rPr lang="de-AT" sz="2200" b="1"/>
              <a:t/>
            </a:r>
            <a:r>
              <a:rPr lang="de-AT" sz="2200" b="1" err="1"/>
              <a:t>forecast</a:t>
            </a:r>
            <a:r>
              <a:rPr lang="de-AT" sz="2200" b="1"/>
              <a:t> (</a:t>
            </a:r>
            <a:r>
              <a:rPr lang="de-AT" sz="2200" b="1" err="1"/>
              <a:t>month</a:t>
            </a:r>
            <a:r>
              <a:rPr lang="de-AT" sz="2200" b="1"/>
              <a:t> 4 </a:t>
            </a:r>
            <a:r>
              <a:rPr lang="de-AT" sz="2200" b="1" err="1"/>
              <a:t>steady</a:t>
            </a:r>
            <a:r>
              <a:rPr lang="de-AT" sz="2200" b="1"/>
              <a:t/>
            </a:r>
            <a:r>
              <a:rPr lang="de-AT" sz="2200" b="1" err="1"/>
              <a:t>state</a:t>
            </a:r>
            <a:r>
              <a:rPr lang="de-AT" sz="2200" b="1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2200" err="1"/>
              <a:t>Footfall</a:t>
            </a:r>
            <a:r>
              <a:rPr lang="de-AT" sz="2200"/>
              <a:t>: </a:t>
            </a:r>
            <a:r>
              <a:rPr lang="de-AT" sz="2200" b="1"/>
              <a:t>120 </a:t>
            </a:r>
            <a:r>
              <a:rPr lang="de-AT" sz="2200" b="1" err="1"/>
              <a:t>customers</a:t>
            </a:r>
            <a:r>
              <a:rPr lang="de-AT" sz="2200" b="1"/>
              <a:t>/</a:t>
            </a:r>
            <a:r>
              <a:rPr lang="de-AT" sz="2200" b="1" err="1"/>
              <a:t>day</a:t>
            </a:r>
            <a:r>
              <a:rPr lang="de-AT" sz="2200"/>
              <a:t>, </a:t>
            </a:r>
            <a:r>
              <a:rPr lang="de-AT" sz="2200" b="1"/>
              <a:t>26 </a:t>
            </a:r>
            <a:r>
              <a:rPr lang="de-AT" sz="2200" b="1" err="1"/>
              <a:t>days</a:t>
            </a:r>
            <a:r>
              <a:rPr lang="de-AT" sz="2200" b="1"/>
              <a:t>/</a:t>
            </a:r>
            <a:r>
              <a:rPr lang="de-AT" sz="2200" b="1" err="1"/>
              <a:t>month</a:t>
            </a:r>
            <a:r>
              <a:rPr lang="de-AT" sz="2200"/>
              <a:t> → </a:t>
            </a:r>
            <a:r>
              <a:rPr lang="de-AT" sz="2200" b="1"/>
              <a:t>3,120 </a:t>
            </a:r>
            <a:r>
              <a:rPr lang="de-AT" sz="2200" b="1" err="1"/>
              <a:t>transactions</a:t>
            </a:r>
            <a:endParaRPr lang="de-AT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2200"/>
              <a:t>Average ticket: </a:t>
            </a:r>
            <a:r>
              <a:rPr lang="de-AT" sz="2200" b="1"/>
              <a:t>€5.50</a:t>
            </a:r>
            <a:r>
              <a:rPr lang="de-AT" sz="2200"/>
              <a:t> → </a:t>
            </a:r>
            <a:r>
              <a:rPr lang="de-AT" sz="2200" b="1"/>
              <a:t>Revenue ≈ €17,160 / </a:t>
            </a:r>
            <a:r>
              <a:rPr lang="de-AT" sz="2200" b="1" err="1"/>
              <a:t>month</a:t>
            </a:r>
            <a:endParaRPr lang="de-AT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2200" b="1"/>
              <a:t>COGS (35%) ≈ €6,006</a:t>
            </a:r>
            <a:r>
              <a:rPr lang="de-AT" sz="2200"/>
              <a:t> → </a:t>
            </a:r>
            <a:r>
              <a:rPr lang="de-AT" sz="2200" b="1"/>
              <a:t>Gross </a:t>
            </a:r>
            <a:r>
              <a:rPr lang="de-AT" sz="2200" b="1" err="1"/>
              <a:t>profit</a:t>
            </a:r>
            <a:r>
              <a:rPr lang="de-AT" sz="2200" b="1"/>
              <a:t> ≈ €11,154</a:t>
            </a:r>
            <a:endParaRPr lang="de-AT" sz="22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2200" b="1"/>
              <a:t>EBITDA ≈ Gross </a:t>
            </a:r>
            <a:r>
              <a:rPr lang="de-AT" sz="2200" b="1" err="1"/>
              <a:t>profit</a:t>
            </a:r>
            <a:r>
              <a:rPr lang="de-AT" sz="2200" b="1"/>
              <a:t> – Fixed (€9,250) = €1,904</a:t>
            </a:r>
            <a:r>
              <a:rPr lang="de-AT" sz="2200"/>
              <a:t> (</a:t>
            </a:r>
            <a:r>
              <a:rPr lang="de-AT" sz="2200" err="1"/>
              <a:t>before</a:t>
            </a:r>
            <a:r>
              <a:rPr lang="de-AT" sz="2200"/>
              <a:t/>
            </a:r>
            <a:r>
              <a:rPr lang="de-AT" sz="2200" err="1"/>
              <a:t>loan</a:t>
            </a:r>
            <a:r>
              <a:rPr lang="de-AT" sz="2200"/>
              <a:t/>
            </a:r>
            <a:r>
              <a:rPr lang="de-AT" sz="2200" err="1"/>
              <a:t>interest</a:t>
            </a:r>
            <a:r>
              <a:rPr lang="de-AT" sz="2200"/>
              <a:t> &amp; </a:t>
            </a:r>
            <a:r>
              <a:rPr lang="de-AT" sz="2200" err="1"/>
              <a:t>taxes</a:t>
            </a:r>
            <a:r>
              <a:rPr lang="de-AT" sz="22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2200" b="1"/>
              <a:t>Break-even </a:t>
            </a:r>
            <a:r>
              <a:rPr lang="de-AT" sz="2200" b="1" err="1"/>
              <a:t>revenue</a:t>
            </a:r>
            <a:br>
              <a:rPr lang="de-AT" sz="2200"/>
            </a:br>
            <a:r>
              <a:rPr lang="de-AT" sz="2200"/>
              <a:t>= Fixed </a:t>
            </a:r>
            <a:r>
              <a:rPr lang="de-AT" sz="2200" b="1"/>
              <a:t>€9,250</a:t>
            </a:r>
            <a:r>
              <a:rPr lang="de-AT" sz="2200"/>
              <a:t> ÷ Gross </a:t>
            </a:r>
            <a:r>
              <a:rPr lang="de-AT" sz="2200" err="1"/>
              <a:t>margin</a:t>
            </a:r>
            <a:r>
              <a:rPr lang="de-AT" sz="2200"/>
              <a:t/>
            </a:r>
            <a:r>
              <a:rPr lang="de-AT" sz="2200" b="1"/>
              <a:t>0.65</a:t>
            </a:r>
            <a:r>
              <a:rPr lang="de-AT" sz="2200"/>
              <a:t> ≈ </a:t>
            </a:r>
            <a:r>
              <a:rPr lang="de-AT" sz="2200" b="1"/>
              <a:t>€14,230 / </a:t>
            </a:r>
            <a:r>
              <a:rPr lang="de-AT" sz="2200" b="1" err="1"/>
              <a:t>month</a:t>
            </a:r>
            <a:br>
              <a:rPr lang="de-AT" sz="2200"/>
            </a:br>
            <a:r>
              <a:rPr lang="de-AT" sz="2200"/>
              <a:t>→ At </a:t>
            </a:r>
            <a:r>
              <a:rPr lang="de-AT" sz="2200" err="1"/>
              <a:t>the</a:t>
            </a:r>
            <a:r>
              <a:rPr lang="de-AT" sz="2200"/>
              <a:t/>
            </a:r>
            <a:r>
              <a:rPr lang="de-AT" sz="2200" err="1"/>
              <a:t>assumed</a:t>
            </a:r>
            <a:r>
              <a:rPr lang="de-AT" sz="2200"/>
              <a:t/>
            </a:r>
            <a:r>
              <a:rPr lang="de-AT" sz="2200" err="1"/>
              <a:t>traffic</a:t>
            </a:r>
            <a:r>
              <a:rPr lang="de-AT" sz="2200"/>
              <a:t>, </a:t>
            </a:r>
            <a:r>
              <a:rPr lang="de-AT" sz="2200" err="1"/>
              <a:t>you’re</a:t>
            </a:r>
            <a:r>
              <a:rPr lang="de-AT" sz="2200"/>
              <a:t/>
            </a:r>
            <a:r>
              <a:rPr lang="de-AT" sz="2200" b="1" err="1"/>
              <a:t>above</a:t>
            </a:r>
            <a:r>
              <a:rPr lang="de-AT" sz="2200" b="1"/>
              <a:t/>
            </a:r>
            <a:r>
              <a:rPr lang="de-AT" sz="2200" b="1" err="1"/>
              <a:t>break-even</a:t>
            </a:r>
            <a:r>
              <a:rPr lang="de-AT" sz="2200"/>
              <a:t/>
            </a:r>
            <a:r>
              <a:rPr lang="de-AT" sz="2200" err="1"/>
              <a:t>by</a:t>
            </a:r>
            <a:r>
              <a:rPr lang="de-AT" sz="2200"/>
              <a:t> ~€2.9k </a:t>
            </a:r>
            <a:r>
              <a:rPr lang="de-AT" sz="2200" err="1"/>
              <a:t>revenue</a:t>
            </a:r>
            <a:r>
              <a:rPr lang="de-AT" sz="2200"/>
              <a:t>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0AD7CF5-3E0C-6068-08EC-3468A39549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962D74-6DEC-1066-289B-6C256ADC69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42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6394628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98AB3-3562-8DBD-55A6-51728F71D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7E71F-81A5-E1CE-3BA1-47B46B176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err="1"/>
              <a:t>Worked</a:t>
            </a:r>
            <a:r>
              <a:rPr lang="de-AT"/>
              <a:t/>
            </a:r>
            <a:r>
              <a:rPr lang="de-AT" err="1"/>
              <a:t>example</a:t>
            </a:r>
            <a:r>
              <a:rPr lang="de-AT"/>
              <a:t> - Small </a:t>
            </a:r>
            <a:r>
              <a:rPr lang="de-AT" err="1"/>
              <a:t>café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1BF3E3-CA8A-2128-0764-72E702F0D2A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300" b="1"/>
              <a:t>Ramp </a:t>
            </a:r>
            <a:r>
              <a:rPr lang="de-AT" sz="1300" b="1" err="1"/>
              <a:t>assumption</a:t>
            </a:r>
            <a:r>
              <a:rPr lang="de-AT" sz="1300" b="1"/>
              <a:t> (</a:t>
            </a:r>
            <a:r>
              <a:rPr lang="de-AT" sz="1300" b="1" err="1"/>
              <a:t>first</a:t>
            </a:r>
            <a:r>
              <a:rPr lang="de-AT" sz="1300" b="1"/>
              <a:t> 6 </a:t>
            </a:r>
            <a:r>
              <a:rPr lang="de-AT" sz="1300" b="1" err="1"/>
              <a:t>months</a:t>
            </a:r>
            <a:r>
              <a:rPr lang="de-AT" sz="1300" b="1"/>
              <a:t>)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M1: 70% </a:t>
            </a:r>
            <a:r>
              <a:rPr lang="de-AT" sz="1300" err="1"/>
              <a:t>of</a:t>
            </a:r>
            <a:r>
              <a:rPr lang="de-AT" sz="1300"/>
              <a:t/>
            </a:r>
            <a:r>
              <a:rPr lang="de-AT" sz="1300" err="1"/>
              <a:t>steady</a:t>
            </a:r>
            <a:r>
              <a:rPr lang="de-AT" sz="1300"/>
              <a:t> → </a:t>
            </a:r>
            <a:r>
              <a:rPr lang="de-AT" sz="1300" err="1"/>
              <a:t>rev</a:t>
            </a:r>
            <a:r>
              <a:rPr lang="de-AT" sz="1300"/>
              <a:t/>
            </a:r>
            <a:r>
              <a:rPr lang="de-AT" sz="1300" b="1"/>
              <a:t>€12,012</a:t>
            </a:r>
            <a:r>
              <a:rPr lang="de-AT" sz="1300"/>
              <a:t> (</a:t>
            </a:r>
            <a:r>
              <a:rPr lang="de-AT" sz="1300" err="1"/>
              <a:t>below</a:t>
            </a:r>
            <a:r>
              <a:rPr lang="de-AT" sz="1300"/>
              <a:t/>
            </a:r>
            <a:r>
              <a:rPr lang="de-AT" sz="1300" err="1"/>
              <a:t>break-even</a:t>
            </a:r>
            <a:r>
              <a:rPr lang="de-AT" sz="1300"/>
              <a:t>; </a:t>
            </a:r>
            <a:r>
              <a:rPr lang="de-AT" sz="1300" err="1"/>
              <a:t>expect</a:t>
            </a:r>
            <a:r>
              <a:rPr lang="de-AT" sz="1300"/>
              <a:t> cash </a:t>
            </a:r>
            <a:r>
              <a:rPr lang="de-AT" sz="1300" err="1"/>
              <a:t>burn</a:t>
            </a:r>
            <a:r>
              <a:rPr lang="de-AT" sz="13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M2: 85% → </a:t>
            </a:r>
            <a:r>
              <a:rPr lang="de-AT" sz="1300" b="1"/>
              <a:t>€14,586</a:t>
            </a:r>
            <a:r>
              <a:rPr lang="de-AT" sz="1300"/>
              <a:t> (≈ </a:t>
            </a:r>
            <a:r>
              <a:rPr lang="de-AT" sz="1300" err="1"/>
              <a:t>break-even</a:t>
            </a:r>
            <a:r>
              <a:rPr lang="de-AT" sz="13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M3: 95% → </a:t>
            </a:r>
            <a:r>
              <a:rPr lang="de-AT" sz="1300" b="1"/>
              <a:t>€16,302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M4+: 100% </a:t>
            </a:r>
            <a:r>
              <a:rPr lang="de-AT" sz="1300" err="1"/>
              <a:t>steady</a:t>
            </a:r>
            <a:r>
              <a:rPr lang="de-AT" sz="1300"/>
              <a:t> → </a:t>
            </a:r>
            <a:r>
              <a:rPr lang="de-AT" sz="1300" b="1"/>
              <a:t>€17,160</a:t>
            </a:r>
            <a:r>
              <a:rPr lang="de-AT" sz="1300"/>
              <a:t> (</a:t>
            </a:r>
            <a:r>
              <a:rPr lang="de-AT" sz="1300" err="1"/>
              <a:t>target</a:t>
            </a:r>
            <a:r>
              <a:rPr lang="de-AT" sz="1300"/>
              <a:t/>
            </a:r>
            <a:r>
              <a:rPr lang="de-AT" sz="1300" err="1"/>
              <a:t>to</a:t>
            </a:r>
            <a:r>
              <a:rPr lang="de-AT" sz="1300"/>
              <a:t/>
            </a:r>
            <a:r>
              <a:rPr lang="de-AT" sz="1300" err="1"/>
              <a:t>exceed</a:t>
            </a:r>
            <a:r>
              <a:rPr lang="de-AT" sz="1300"/>
              <a:t> via </a:t>
            </a:r>
            <a:r>
              <a:rPr lang="de-AT" sz="1300" err="1"/>
              <a:t>upselling</a:t>
            </a:r>
            <a:r>
              <a:rPr lang="de-AT" sz="1300"/>
              <a:t>/</a:t>
            </a:r>
            <a:r>
              <a:rPr lang="de-AT" sz="1300" err="1"/>
              <a:t>seasonal</a:t>
            </a:r>
            <a:r>
              <a:rPr lang="de-AT" sz="1300"/>
              <a:t/>
            </a:r>
            <a:r>
              <a:rPr lang="de-AT" sz="1300" err="1"/>
              <a:t>offers</a:t>
            </a:r>
            <a:r>
              <a:rPr lang="de-AT" sz="1300"/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AT" sz="1300" b="1"/>
              <a:t>Year-1 </a:t>
            </a:r>
            <a:r>
              <a:rPr lang="de-AT" sz="1300" b="1" err="1"/>
              <a:t>outline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Revenue: </a:t>
            </a:r>
            <a:r>
              <a:rPr lang="de-AT" sz="1300" b="1"/>
              <a:t>€190–210k</a:t>
            </a:r>
            <a:r>
              <a:rPr lang="de-AT" sz="1300"/>
              <a:t> (</a:t>
            </a:r>
            <a:r>
              <a:rPr lang="de-AT" sz="1300" err="1"/>
              <a:t>seasonality</a:t>
            </a:r>
            <a:r>
              <a:rPr lang="de-AT" sz="1300"/>
              <a:t> &amp; </a:t>
            </a:r>
            <a:r>
              <a:rPr lang="de-AT" sz="1300" err="1"/>
              <a:t>ramp</a:t>
            </a:r>
            <a:r>
              <a:rPr lang="de-AT" sz="1300"/>
              <a:t>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COGS (35%):</a:t>
            </a:r>
            <a:r>
              <a:rPr lang="en-US" sz="1300"/>
              <a:t/>
            </a:r>
            <a:r>
              <a:rPr lang="en-US" sz="1300" b="1"/>
              <a:t>€69,069</a:t>
            </a:r>
            <a:r>
              <a:rPr lang="en-US" sz="1300"/>
              <a:t> → </a:t>
            </a:r>
            <a:r>
              <a:rPr lang="en-US" sz="1300" b="1"/>
              <a:t>Gross profit €128,271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Gross </a:t>
            </a:r>
            <a:r>
              <a:rPr lang="de-AT" sz="1300" err="1"/>
              <a:t>margin</a:t>
            </a:r>
            <a:r>
              <a:rPr lang="de-AT" sz="1300"/>
              <a:t>: </a:t>
            </a:r>
            <a:r>
              <a:rPr lang="de-AT" sz="1300" b="1"/>
              <a:t>~65%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OPEX (</a:t>
            </a:r>
            <a:r>
              <a:rPr lang="de-AT" sz="1300" err="1"/>
              <a:t>fixed</a:t>
            </a:r>
            <a:r>
              <a:rPr lang="de-AT" sz="1300"/>
              <a:t>): </a:t>
            </a:r>
            <a:r>
              <a:rPr lang="de-AT" sz="1300" b="1"/>
              <a:t>~€111k - </a:t>
            </a:r>
            <a:r>
              <a:rPr lang="en-US" sz="1300" b="1"/>
              <a:t>Fixed costs:</a:t>
            </a:r>
            <a:r>
              <a:rPr lang="en-US" sz="1300"/>
              <a:t/>
            </a:r>
            <a:r>
              <a:rPr lang="en-US" sz="1300" b="1"/>
              <a:t>€111,000</a:t>
            </a:r>
            <a:endParaRPr lang="de-AT" sz="1300"/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sz="1300"/>
              <a:t>EBITDA: </a:t>
            </a:r>
            <a:r>
              <a:rPr lang="de-AT" sz="1300" b="1"/>
              <a:t>€15–20k</a:t>
            </a:r>
            <a:r>
              <a:rPr lang="de-AT" sz="1300"/>
              <a:t> (</a:t>
            </a:r>
            <a:r>
              <a:rPr lang="de-AT" sz="1300" err="1"/>
              <a:t>pre-interest</a:t>
            </a:r>
            <a:r>
              <a:rPr lang="de-AT" sz="1300"/>
              <a:t>/</a:t>
            </a:r>
            <a:r>
              <a:rPr lang="de-AT" sz="1300" err="1"/>
              <a:t>tax</a:t>
            </a:r>
            <a:r>
              <a:rPr lang="de-AT" sz="1300"/>
              <a:t>)</a:t>
            </a:r>
            <a:r>
              <a:rPr lang="en-US" sz="1300"/>
              <a:t> → </a:t>
            </a:r>
            <a:r>
              <a:rPr lang="en-US" sz="1300" b="1"/>
              <a:t>EBITDA €17,271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Loan interest (yr-1 est.):</a:t>
            </a:r>
            <a:r>
              <a:rPr lang="en-US" sz="1300"/>
              <a:t> ~</a:t>
            </a:r>
            <a:r>
              <a:rPr lang="en-US" sz="1300" b="1"/>
              <a:t>€2,300</a:t>
            </a:r>
            <a:r>
              <a:rPr lang="en-US" sz="1300"/>
              <a:t> → </a:t>
            </a:r>
            <a:r>
              <a:rPr lang="en-US" sz="1300" b="1"/>
              <a:t>Profit before tax ≈ €15,000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1300" b="1"/>
              <a:t>Debt service (cash):</a:t>
            </a:r>
            <a:r>
              <a:rPr lang="en-US" sz="1300"/>
              <a:t> ~</a:t>
            </a:r>
            <a:r>
              <a:rPr lang="en-US" sz="1300" b="1"/>
              <a:t>€943/</a:t>
            </a:r>
            <a:r>
              <a:rPr lang="en-US" sz="1300" b="1" err="1"/>
              <a:t>mo</a:t>
            </a:r>
            <a:r>
              <a:rPr lang="en-US" sz="1300"/>
              <a:t> annuity → DSCR ≈ </a:t>
            </a:r>
            <a:r>
              <a:rPr lang="en-US" sz="1300" b="1"/>
              <a:t>1.3×</a:t>
            </a:r>
            <a:r>
              <a:rPr lang="en-US" sz="1300"/>
              <a:t> (on steady months)</a:t>
            </a:r>
            <a:br>
              <a:rPr lang="de-AT" sz="1300"/>
            </a:br>
            <a:r>
              <a:rPr lang="de-AT" sz="1300" i="1" err="1"/>
              <a:t>Sensitivity</a:t>
            </a:r>
            <a:r>
              <a:rPr lang="de-AT" sz="1300" i="1"/>
              <a:t>:</a:t>
            </a:r>
            <a:r>
              <a:rPr lang="de-AT" sz="1300"/>
              <a:t> a </a:t>
            </a:r>
            <a:r>
              <a:rPr lang="de-AT" sz="1300" b="1"/>
              <a:t>€0.50</a:t>
            </a:r>
            <a:r>
              <a:rPr lang="de-AT" sz="1300"/>
              <a:t> ticket </a:t>
            </a:r>
            <a:r>
              <a:rPr lang="de-AT" sz="1300" err="1"/>
              <a:t>increase</a:t>
            </a:r>
            <a:r>
              <a:rPr lang="de-AT" sz="1300"/>
              <a:t/>
            </a:r>
            <a:r>
              <a:rPr lang="de-AT" sz="1300" err="1"/>
              <a:t>or</a:t>
            </a:r>
            <a:r>
              <a:rPr lang="de-AT" sz="1300"/>
              <a:t> +10 </a:t>
            </a:r>
            <a:r>
              <a:rPr lang="de-AT" sz="1300" err="1"/>
              <a:t>customers</a:t>
            </a:r>
            <a:r>
              <a:rPr lang="de-AT" sz="1300"/>
              <a:t>/</a:t>
            </a:r>
            <a:r>
              <a:rPr lang="de-AT" sz="1300" err="1"/>
              <a:t>day</a:t>
            </a:r>
            <a:r>
              <a:rPr lang="de-AT" sz="1300"/>
              <a:t/>
            </a:r>
            <a:r>
              <a:rPr lang="de-AT" sz="1300" err="1"/>
              <a:t>lifts</a:t>
            </a:r>
            <a:r>
              <a:rPr lang="de-AT" sz="1300"/>
              <a:t> EBITDA </a:t>
            </a:r>
            <a:r>
              <a:rPr lang="de-AT" sz="1300" err="1"/>
              <a:t>by</a:t>
            </a:r>
            <a:r>
              <a:rPr lang="de-AT" sz="1300"/>
              <a:t> ~€10–12k/</a:t>
            </a:r>
            <a:r>
              <a:rPr lang="de-AT" sz="1300" err="1"/>
              <a:t>year</a:t>
            </a:r>
            <a:r>
              <a:rPr lang="de-AT" sz="130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de-AT" sz="13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AC031A2-0235-EFDE-89D8-89E3B01167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FA3F56-9824-8DC2-D79D-FF1FDA71AE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43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3295721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74503-429A-122E-6250-55AA98697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BA2F3-A16E-2A24-9733-167D0B8C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AT" err="1"/>
              <a:t>Worked</a:t>
            </a:r>
            <a:r>
              <a:rPr lang="de-AT"/>
              <a:t/>
            </a:r>
            <a:r>
              <a:rPr lang="de-AT" err="1"/>
              <a:t>example</a:t>
            </a:r>
            <a:r>
              <a:rPr lang="de-AT"/>
              <a:t> - Small </a:t>
            </a:r>
            <a:r>
              <a:rPr lang="de-AT" err="1"/>
              <a:t>café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7EB67A-1B90-90F0-A12A-BF854CC4107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What’s inside (assumptions)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Revenue steady state: </a:t>
            </a:r>
            <a:r>
              <a:rPr lang="en-US" sz="2000" b="1"/>
              <a:t>€17,160 / month</a:t>
            </a:r>
            <a:r>
              <a:rPr lang="en-US" sz="2000"/>
              <a:t> with a ramp (70%, 85%, 95%, then 100%).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Variable costs: </a:t>
            </a:r>
            <a:r>
              <a:rPr lang="en-US" sz="2000" b="1"/>
              <a:t>35%</a:t>
            </a:r>
            <a:r>
              <a:rPr lang="en-US" sz="2000"/>
              <a:t> of revenue → gross margin </a:t>
            </a:r>
            <a:r>
              <a:rPr lang="en-US" sz="2000" b="1"/>
              <a:t>65%</a:t>
            </a:r>
            <a:r>
              <a:rPr lang="en-US" sz="2000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Fixed costs: </a:t>
            </a:r>
            <a:r>
              <a:rPr lang="en-US" sz="2000" b="1"/>
              <a:t>€9,250 / month</a:t>
            </a:r>
            <a:r>
              <a:rPr lang="en-US" sz="2000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Loan: </a:t>
            </a:r>
            <a:r>
              <a:rPr lang="en-US" sz="2000" b="1"/>
              <a:t>€50,000</a:t>
            </a:r>
            <a:r>
              <a:rPr lang="en-US" sz="2000"/>
              <a:t>, </a:t>
            </a:r>
            <a:r>
              <a:rPr lang="en-US" sz="2000" b="1"/>
              <a:t>5 years</a:t>
            </a:r>
            <a:r>
              <a:rPr lang="en-US" sz="2000"/>
              <a:t>, </a:t>
            </a:r>
            <a:r>
              <a:rPr lang="en-US" sz="2000" b="1"/>
              <a:t>5%</a:t>
            </a:r>
            <a:r>
              <a:rPr lang="en-US" sz="2000"/>
              <a:t> interest → annuity payment calculated.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Starting cash buffer (working capital): </a:t>
            </a:r>
            <a:r>
              <a:rPr lang="en-US" sz="2000" b="1"/>
              <a:t>€37,000</a:t>
            </a:r>
            <a:r>
              <a:rPr lang="en-US" sz="2000"/>
              <a:t>.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Columns include </a:t>
            </a:r>
            <a:r>
              <a:rPr lang="en-US" sz="2000" b="1"/>
              <a:t>Revenue, COGS, Gross Profit, Fixed Costs, EBITDA, Loan Interest/Principal, Cash Flow (pre-tax), End Cash</a:t>
            </a:r>
            <a:r>
              <a:rPr lang="en-US" sz="2000"/>
              <a:t> each month.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de-AT" sz="200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FEB2766-2BA8-11FD-73C8-B4FADCEF714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88" r="19088"/>
          <a:stretch/>
        </p:blipFill>
        <p:spPr>
          <a:prstGeom prst="rect">
            <a:avLst/>
          </a:prstGeom>
          <a:solidFill>
            <a:srgbClr val="F5CDCE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372660-547B-38A2-FFEC-9ACB8D63BF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03DC2DEF-D2FE-4B45-ABA4-9F153FD1C98A}" type="slidenum">
              <a:rPr lang="de-DE" noProof="0" smtClean="0"/>
              <a:pPr rtl="0">
                <a:spcAft>
                  <a:spcPts val="600"/>
                </a:spcAft>
              </a:pPr>
              <a:t>44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255323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9EBB2A-BD53-3BA3-04AB-C2DE47DE6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</p:spPr>
        <p:txBody>
          <a:bodyPr anchor="b">
            <a:normAutofit/>
          </a:bodyPr>
          <a:lstStyle/>
          <a:p>
            <a:r>
              <a:rPr lang="en-US"/>
              <a:t>How to adapt this to your business ?</a:t>
            </a:r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A8F9D3-834F-3833-552E-4D3EE439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8475" y="457199"/>
            <a:ext cx="987552" cy="244503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03DC2DEF-D2FE-4B45-ABA4-9F153FD1C98A}" type="slidenum">
              <a:rPr lang="de-DE" sz="1100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45</a:t>
            </a:fld>
            <a:endParaRPr lang="de-DE" sz="1100" noProof="0"/>
          </a:p>
        </p:txBody>
      </p:sp>
      <p:graphicFrame>
        <p:nvGraphicFramePr>
          <p:cNvPr id="6" name="Inhaltsplatzhalter 2">
            <a:extLst>
              <a:ext uri="{FF2B5EF4-FFF2-40B4-BE49-F238E27FC236}">
                <a16:creationId xmlns:a16="http://schemas.microsoft.com/office/drawing/2014/main" id="{3D3A39E4-4A90-9CE4-230E-92AA858FFD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161597"/>
              </p:ext>
            </p:extLst>
          </p:nvPr>
        </p:nvGraphicFramePr>
        <p:xfrm>
          <a:off x="758952" y="2103120"/>
          <a:ext cx="1067104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7164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795" y="810227"/>
            <a:ext cx="5794409" cy="3831221"/>
          </a:xfrm>
        </p:spPr>
        <p:txBody>
          <a:bodyPr rtlCol="0" anchor="ctr"/>
          <a:lstStyle>
            <a:defPPr>
              <a:defRPr lang="de-DE"/>
            </a:defPPr>
          </a:lstStyle>
          <a:p>
            <a:r>
              <a:rPr lang="de-DE" err="1"/>
              <a:t>Thank</a:t>
            </a:r>
            <a:r>
              <a:rPr lang="de-DE"/>
              <a:t/>
            </a:r>
            <a:r>
              <a:rPr lang="de-DE" err="1"/>
              <a:t>You</a:t>
            </a:r>
            <a:r>
              <a:rPr lang="de-DE"/>
              <a:t> :-)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584ae1-4f66-4217-9382-c8ee0758edfc" xsi:nil="true"/>
    <lcf76f155ced4ddcb4097134ff3c332f xmlns="8aea7071-a6e3-4c6e-99c2-d14fa363810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8401F84125D1468990A77E8FADFD5A" ma:contentTypeVersion="13" ma:contentTypeDescription="Create a new document." ma:contentTypeScope="" ma:versionID="31b007a45abe96082aa13f081bb1eb52">
  <xsd:schema xmlns:xsd="http://www.w3.org/2001/XMLSchema" xmlns:xs="http://www.w3.org/2001/XMLSchema" xmlns:p="http://schemas.microsoft.com/office/2006/metadata/properties" xmlns:ns2="8aea7071-a6e3-4c6e-99c2-d14fa3638108" xmlns:ns3="43584ae1-4f66-4217-9382-c8ee0758edfc" targetNamespace="http://schemas.microsoft.com/office/2006/metadata/properties" ma:root="true" ma:fieldsID="e00c3bcaacd6e9c5de0082b49121ba96" ns2:_="" ns3:_="">
    <xsd:import namespace="8aea7071-a6e3-4c6e-99c2-d14fa3638108"/>
    <xsd:import namespace="43584ae1-4f66-4217-9382-c8ee0758ed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ea7071-a6e3-4c6e-99c2-d14fa36381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5c8dabe-9318-43bb-be9f-35d4231e8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84ae1-4f66-4217-9382-c8ee0758edf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72d86ce-aea6-4259-a282-17f58b769a0e}" ma:internalName="TaxCatchAll" ma:showField="CatchAllData" ma:web="43584ae1-4f66-4217-9382-c8ee0758ed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FA76D1-3C6D-40BC-A42D-496B6EDE8B8C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43584ae1-4f66-4217-9382-c8ee0758edfc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aea7071-a6e3-4c6e-99c2-d14fa3638108"/>
  </ds:schemaRefs>
</ds:datastoreItem>
</file>

<file path=customXml/itemProps2.xml><?xml version="1.0" encoding="utf-8"?>
<ds:datastoreItem xmlns:ds="http://schemas.openxmlformats.org/officeDocument/2006/customXml" ds:itemID="{DE99543C-82E8-4821-93BD-5A60BEB423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89AA2E-860B-4DD0-8352-BD41D0194816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3762</Words>
  <Application>Microsoft Office PowerPoint</Application>
  <PresentationFormat>Breitbild</PresentationFormat>
  <Paragraphs>460</Paragraphs>
  <Slides>46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3" baseType="lpstr">
      <vt:lpstr>Aptos</vt:lpstr>
      <vt:lpstr>Arial</vt:lpstr>
      <vt:lpstr>Arial Black</vt:lpstr>
      <vt:lpstr>Calibri</vt:lpstr>
      <vt:lpstr>Sabon Next LT</vt:lpstr>
      <vt:lpstr>Wingdings</vt:lpstr>
      <vt:lpstr>Benutzerdefiniert</vt:lpstr>
      <vt:lpstr>Business plan of international digital social company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Step 1. Product or Service</vt:lpstr>
      <vt:lpstr>Step 1. Product or Service</vt:lpstr>
      <vt:lpstr>Step 1. Product or Service</vt:lpstr>
      <vt:lpstr>PowerPoint-Präsentation</vt:lpstr>
      <vt:lpstr>Step 1. Product or Service</vt:lpstr>
      <vt:lpstr>Step 1. Product or Service</vt:lpstr>
      <vt:lpstr>PowerPoint-Präsentation</vt:lpstr>
      <vt:lpstr>Step 2 Market and Competition</vt:lpstr>
      <vt:lpstr>PowerPoint-Präsentation</vt:lpstr>
      <vt:lpstr>Step 2 Market and Competition</vt:lpstr>
      <vt:lpstr>PowerPoint-Präsentation</vt:lpstr>
      <vt:lpstr>Step 2 Market and Competition</vt:lpstr>
      <vt:lpstr>PowerPoint-Präsentation</vt:lpstr>
      <vt:lpstr>PowerPoint-Präsentation</vt:lpstr>
      <vt:lpstr>Step 2 Market and Competition</vt:lpstr>
      <vt:lpstr>Step 3 Marketing and Sales</vt:lpstr>
      <vt:lpstr>Step 3 Marketing and Sales</vt:lpstr>
      <vt:lpstr>Step 3 Marketing and Sales</vt:lpstr>
      <vt:lpstr>PowerPoint-Präsentation</vt:lpstr>
      <vt:lpstr>PowerPoint-Präsentation</vt:lpstr>
      <vt:lpstr>Step 3 Marketing and Sales</vt:lpstr>
      <vt:lpstr>Step 4 Company and Management</vt:lpstr>
      <vt:lpstr>Legal Forms in Austria</vt:lpstr>
      <vt:lpstr>Choosing the right legal form</vt:lpstr>
      <vt:lpstr>Legal forms abroad</vt:lpstr>
      <vt:lpstr>Company and management​</vt:lpstr>
      <vt:lpstr>Company and management​</vt:lpstr>
      <vt:lpstr>Taxes, finance &amp; accounting abbreviations</vt:lpstr>
      <vt:lpstr>Company and management​</vt:lpstr>
      <vt:lpstr>Step 5 Success and Financial Planning</vt:lpstr>
      <vt:lpstr>Success &amp; Financial Planning - One-page fill-in template </vt:lpstr>
      <vt:lpstr>Success &amp; Financial Planning - One-page fill-in template </vt:lpstr>
      <vt:lpstr>Success &amp; Financial Planning - One-page fill-in template </vt:lpstr>
      <vt:lpstr>Worked example - Small café</vt:lpstr>
      <vt:lpstr>Worked example - Small café</vt:lpstr>
      <vt:lpstr>Worked example - Small café</vt:lpstr>
      <vt:lpstr>Worked example - Small café</vt:lpstr>
      <vt:lpstr>Worked example - Small café</vt:lpstr>
      <vt:lpstr>How to adapt this to your business ?</vt:lpstr>
      <vt:lpstr>Thank You :-)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Andriichenko Yevheniia</cp:lastModifiedBy>
  <cp:revision>1</cp:revision>
  <dcterms:created xsi:type="dcterms:W3CDTF">2024-09-18T12:08:56Z</dcterms:created>
  <dcterms:modified xsi:type="dcterms:W3CDTF">2025-09-18T05:09:31Z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0x010100688401F84125D1468990A77E8FADFD5A</vt:lpwstr>
  </property>
  <property fmtid="{D5CDD505-2E9C-101B-9397-08002B2CF9AE}" pid="3" name="MediaServiceImageTags">
    <vt:lpwstr/>
  </property>
</Properties>
</file>